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  <p:sldMasterId id="2147483650" r:id="rId2"/>
  </p:sldMasterIdLst>
  <p:notesMasterIdLst>
    <p:notesMasterId r:id="rId21"/>
  </p:notesMasterIdLst>
  <p:sldIdLst>
    <p:sldId id="256" r:id="rId3"/>
    <p:sldId id="290" r:id="rId4"/>
    <p:sldId id="291" r:id="rId5"/>
    <p:sldId id="293" r:id="rId6"/>
    <p:sldId id="294" r:id="rId7"/>
    <p:sldId id="295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7" roundtripDataSignature="AMtx7mhWTNvipIf9yh0DNpc3DeQayHQR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7C06B53E-8B3C-4582-8B8C-3DDFF64DD4E6}">
  <a:tblStyle styleId="{7C06B53E-8B3C-4582-8B8C-3DDFF64DD4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6" d="100"/>
          <a:sy n="76" d="100"/>
        </p:scale>
        <p:origin x="-119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59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57" Type="http://customschemas.google.com/relationships/presentationmetadata" Target="metadata"/><Relationship Id="rId61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3T08:51:33.4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5369 1662 967,'0'0'47,"0"0"-22,0 0 87,0 0-10,0 0-39,0 0-6,0 0 7,19-3-13,-19 3-15,0 0-2,0 0-6,3 0-13,-3 10-15,3 17 3,3 12 13,-6 8 6,3 2-5,-3 1 3,0 0-7,0-5-9,0-1 6,0-5-2,-3-4 2,0-3-1,-3-6 1,3-4-8,0-7-1,3-3 2,0-6-3,-3-5 0,3-1-1,0 0-60,-6 0-91,-4-12-121,-1-13-690</inkml:trace>
  <inkml:trace contextRef="#ctx0" brushRef="#br0" timeOffset="555.2093">5099 1847 873,'0'0'39,"0"0"5,0 0 67,-23-82-32,23 58 12,11-4-50,11-5 7,11-3-38,9-4 8,10 3-10,6 4 9,7 8 4,9 5-7,5 9-1,-1 6-6,-4 5-2,-12 0-4,-13 24-1,-11 13-3,-18 10 3,-7 7 3,-13 4 8,0-2-8,-23-3-3,-9-5 8,-7-4-6,0-10-2,-4-3 0,4-6-8,2-6 4,1-5-7,9-6-6,8-7 15,6-1 2,5 0 10,5-3 5,0-6 5,3 2 20,0 3 11,0 3-14,0 1 4,0 0-23,0 0-18,6 1-13,12 19-17,4 8 30,8 6 2,-1 4-1,0-1-1,1-1-27,-3-2-72,-3-9-70,-2-11-182</inkml:trace>
  <inkml:trace contextRef="#ctx0" brushRef="#br0" timeOffset="966.761">6002 2101 837,'0'0'57,"0"0"-53,0 0 14,0 0 46,0 0-30,0 0-9,102 14 8,-82-14-10,0 0-1,-3 0-8,-1-9 2,-7-5-3,0 0 2,-9-4 3,0 1 3,0-3 29,-12 2-9,-6 2-10,-3 3 3,1 7-12,0 4 13,-4 2-22,-6 3-4,2 15 0,-2 7-4,5 3 4,7 3 0,9 2-6,9-1 11,0-3-6,9 0 0,18-7-6,13-5-1,2-8-2,10-7-35,-4-2-82,1-7-148,-1-17-375</inkml:trace>
  <inkml:trace contextRef="#ctx0" brushRef="#br0" timeOffset="1188.1771">6455 1756 1005,'0'0'236,"0"0"-186,0 0 147,0 0-85,0 0-65,0 0-46,-5-4-1,14 37 0,3 10 17,-3 10 9,3 5 2,-2 1-28,-3 0 2,0-1-2,-4-6-77,-3-6-92,0-13-206</inkml:trace>
  <inkml:trace contextRef="#ctx0" brushRef="#br0" timeOffset="1986.8891">6836 1971 568,'0'0'88,"0"0"-63,0 0 79,0 0-19,0 0-6,0 0 2,27 0-5,-27 0-17,0 0 3,0 0 11,0 0 7,0-1-3,0-1-10,0 0-10,-4 0-39,-8 2-11,-6 0-7,-6 0-4,0 12 1,-1 7-4,1 5-2,6 8 4,8-1-4,7 3 6,3-1 2,5-5-2,18-6-2,4-4-5,1-10-14,2-6-10,0-2-16,-8-3 24,-2-16 10,-4-5 16,-11-5 1,2-4 10,-4 3 3,-3 1 10,0 9 17,0 9 18,0 5-6,0 5-6,0 1-23,0 0-24,0 5-9,3 19-26,2 7 35,7 8 1,1 2 3,6-4-4,2-2-30,5-9-58,6-5-62,-2-12-117,-1-9-249</inkml:trace>
  <inkml:trace contextRef="#ctx0" brushRef="#br0" timeOffset="2219.6577">7278 1861 1069,'0'0'53,"0"0"140,0 0-61,0 0-44,0 0-51,0 0-27,0-17-9,0 44-1,0 11 23,0 9 5,0 3-6,0 1-9,10-2-9,4-7-3,2-5-1,2-5-66,5-7-43,-3-12-125,0-11-118</inkml:trace>
  <inkml:trace contextRef="#ctx0" brushRef="#br0" timeOffset="2519.4785">7269 2051 855,'0'0'216,"0"0"-201,0 0 77,0 0-71,0 0-18,110-24-2,-62 22-1,-2-1 0,-10 0-20,-12 1 5,-12 2 15,-9 0 2,-3 0 36,0 0 39,0 0-7,0 0-28,0 0-22,0 10-15,6 11 25,-3 7-8,4 2-10,-4-1-6,0 5-5,5-5-1,-6-2-46,2-3-66,-1-10-104,-3-6-246</inkml:trace>
  <inkml:trace contextRef="#ctx0" brushRef="#br0" timeOffset="2699.1268">7587 1802 1178,'0'0'158,"0"0"-143,0 0 148,0 0-123,0 0-40,0 0-60,19 11-13,11 26-50,6 2-142,-2 0-210</inkml:trace>
  <inkml:trace contextRef="#ctx0" brushRef="#br0" timeOffset="3029.2007">8031 2106 622,'0'0'364,"0"0"-321,0 0 135,0 0-73,0 0-37,0 0-19,-97-64-28,66 79-10,1 13-8,3 6-3,5 2-1,9 0 0,11-3 0,2-5 1,12-7-6,14-6-14,8-13-5,6-2 25,-3-2 0,-6-15 21,-4-8 12,-11-4 14,-2-7 9,-5-5-29,-6 3-20,-3 4-7,0 10-15,0 9-35,0 5-48,0 5-123,9-2-123</inkml:trace>
  <inkml:trace contextRef="#ctx0" brushRef="#br0" timeOffset="3389.6332">8212 1976 833,'0'0'139,"0"0"-20,0 0-27,0 0-24,0 0-40,0 0 25,28 49 30,-22-18-28,0 2-31,-3-1-8,2-4-8,0-6-5,0-6 1,-2-5-4,0-7 0,0-2 0,0-2 0,4 0 7,7-16 6,11-12 6,4-11-16,9-2-1,-5 3-2,-6 8 2,-8 13-1,-10 9 0,-6 6 5,0 2 12,0 0-18,4 20-7,7 9 7,-5 7 2,3 5-2,-2 0-14,8 1-20,0-9-81,6-4-98,2-14-66,8-10-599</inkml:trace>
  <inkml:trace contextRef="#ctx0" brushRef="#br0" timeOffset="3959.4609">9015 2017 1055,'0'0'41,"0"0"134,0 0-57,0 0-78,-86-32-15,53 39-17,-4 15 10,6 3-8,4 3-10,9-1 3,4 0-3,11-5-2,3-3 0,0-4-2,17-4-26,11-6-19,8-5 18,2 0 22,2-19-2,-10-6 2,-5-5 9,-6-2 3,-5 2 5,-4 4 18,-7 9 13,0 8 19,-3 5-17,0 4-17,0 0-24,0 13-20,0 10-9,6 8 29,3 2 2,6-3-2,7-4-1,1-2-13,5-9-27,2-7 18,3-5-4,-5-3-24,2-6-20,-2-18-27,-2-11 23,-6-15 71,-12-15 4,-8-15 9,-8-15 5,-14-8 19,-7 5 87,6 16 40,6 25-34,5 27 7,8 23-17,4 7-73,0 31-43,0 30-42,10 28 42,10 18 13,2 5-1,-5-3-11,-1-6-1,-10-9-20,-3-11-86,-3-9-91,0-9-186</inkml:trace>
  <inkml:trace contextRef="#ctx0" brushRef="#br0" timeOffset="4755.0623">10786 1710 355,'0'0'315,"0"0"-224,0 0 22,0 0-16,0 0-38,0 0-3,0 0 12,0-5-2,0 5-4,0 0 2,0 0-14,0 0 1,0 0-12,0 0-6,0 0-6,0 0-10,0 0-5,0 0-5,0 0-6,0 0-1,0 0 1,0 0 0,0 0-1,0 0 0,0 0-2,0 0 2,0 0-6,0 0-17,0 0-34,0 0-68,0 0-74,0 0-86,-10 0-455</inkml:trace>
  <inkml:trace contextRef="#ctx0" brushRef="#br0" timeOffset="5287.3175">10834 1613 653,'0'0'126,"0"0"21,0 0 38,0 0-51,0 0-21,0 0-22,1-19-30,-1 19-6,0 0-11,0 0-19,0 0-25,0 21-7,-10 18 3,-13 12 4,1 10 26,-5 3-5,8 0 3,-3-4-10,8-2-2,1-7-5,0-5-1,3-9 0,0-6-5,4-9 0,2-6-1,2-7-1,2-6-69,-3-3-64,3-2-55,0-22-83,0-10-791</inkml:trace>
  <inkml:trace contextRef="#ctx0" brushRef="#br0" timeOffset="5873.9771">10750 1805 719,'0'0'84,"0"0"25,48-93 23,-30 60-42,0 5 5,-7 1-11,2 6-17,0 4-8,-4 1-1,1 5-20,0 3-15,0 2-8,-4 3 6,0 1-2,0 1-10,2 1-1,1 0-7,8 0-1,-6 16-2,5 8-1,5 10 3,-5 2 7,4 3 6,-4-3-11,0-2 3,4 0-4,-8-3 0,1 4 2,-2-1-2,-1 2 0,-7 3-1,0-1 1,0-1 1,-3-1 2,0-2-2,-6-4 1,-12-5-2,-4-3 1,-8-3-2,-7-5 3,-12-4 2,-6-7-5,-4-3 1,-16-5-3,-2-20-15,1-9-8,9-8 22,10-6 3,23-2 9,13 2 13,15 7-5,6 7 3,6 10 16,24 7-25,10 11-11,11 6-8,7 11 0,4 25-8,3 7 11,-7 9-3,-2 1-36,-3-3-51,-2-4-57,-13-7-102,-11-11-166</inkml:trace>
  <inkml:trace contextRef="#ctx0" brushRef="#br0" timeOffset="7013.2718">11459 1487 499,'0'0'515,"0"0"-464,0 0 152,0 0-41,0 0-90,0 0-24,0-17-24,0 34-24,0 19 0,0 17 22,0 10 19,0 5-9,0-2 5,0 2 0,0-4-18,0-5-8,3-4 1,3-11-4,-3-8-5,0-7-3,1-9-1,-4-6-44,0-7-84,3-7-85,0 0-131,3-14-262</inkml:trace>
  <inkml:trace contextRef="#ctx0" brushRef="#br0" timeOffset="7853.2542">12127 1937 283,'0'0'96,"0"0"3,0 0-4,0 0-34,0 0-8,0 0-11,4 0 4,-4 0 30,0 0-7,0 0-2,0 0-8,0 0 4,0 0-14,0 0 0,0 0-6,0 0-14,0 0-9,2 0-4,-2 0-3,1 0 2,-1 0-3,2 0-2,-2 0 3,0 0 14,0 0-3,0 0 4,0 0-5,0 0-8,0 0-7,0 0-2,0 0-4,0 0-2,0 0 2,0 0-3,0 0 3,0 0 0,0 0 0,0 0-2,0 0 5,0 0-5,0 0 6,0 0-6,0 0 0,0 0 2,0 0-2,0 0 0,0 0-1,0 0-1,0-1-5,0 1-12,0-2-39,0 2-56,0 0-18,0 0-29,0 0-137,0 0-134</inkml:trace>
  <inkml:trace contextRef="#ctx0" brushRef="#br0" timeOffset="10319.8439">12072 1927 250,'0'0'230,"0"0"-147,0 0 26,0 0-4,0 0-8,0 0-22,3-7 7,-3 4-11,0 0 3,0-1-12,0-1-9,0-2-11,0 0-21,-6-3 7,-6 4-13,-6-2 1,-1 3-5,-1 0 3,1 3 4,-5-1-6,9 3-5,-4 0-4,5 0 0,1 0-3,4 6-4,3 3-1,2 5-4,2 3-1,2-2 6,0 2 2,2-1 2,11-3 4,-2-4-3,1-4-1,-2 0 0,0-5 0,-4 0 0,-2 0 2,-1 0 1,-2 0 0,-1 0 1,0 0 0,0 0 1,0 0 1,0 0-1,0 0-3,0 0 2,0 0-3,0 0 0,0 0-1,0 0 1,0 0-1,0 0 0,0 0 0,0 0 0,0 0 1,0 0-1,0 0 0,0 0 0,0 0 0,0 0 0,0 0 0,0 0 0,0 0 0,0 0 1,0 0 0,0 0-1,0 0-1,0 0 1,0 0 1,0 0-1,0 0 0,0 0 0,0 0 0,0 0 0,0 0 1,0 0-1,0 0 0,0 0 1,0 0-1,0 0 0,0 0 0,0 0-1,0 0 1,0 0 0,0 0 1,0 0-1,0 0 0,0 0-1,0 0 0,0 0 0,0 0 1,0 0 0,0 0 0,0 0 1,0 0 0,0 0-1,0 0 0,0 0 0,0 0 1,0 0-1,0 0 0,0 0 0,0 0 0,0 0 0,0 2-1,0-2-2,0 0 2,0 1-7,0 3 1,7 3-7,5 3 14,-1 2 2,3 0-2,6-2 1,-1-2 0,-6-4 0,4-1 1,-2-3-2,2 0 3,2 0 0,0-9 5,-1-4-2,-6-2 2,0-2 0,-4-4 1,-2 1 4,-1 3-4,0 1 12,-5 6 10,2 3 1,-2 4 8,0 3-9,0 0-17,0 0-14,0 14-11,0 22-29,0 20 40,-10 16 4,-1 11 6,-3 7-6,-7 0-3,3-6 0,-1-6 0,-5-13-2,3-6-3,-9-9 1,-6-9 3,-4-7-1,-4-15 1,-2-12 4,1-7 7,2-9-3,8-23 0,8-14-3,15-13 8,9-3-13,3 3-1,13 9 1,19 9 3,5 7-3,3 8-2,11 4-6,3 3-34,4 2-43,5 3-72,5-1-161,-11-2-298</inkml:trace>
  <inkml:trace contextRef="#ctx0" brushRef="#br0" timeOffset="10687.5764">12499 2109 920,'0'0'64,"0"0"9,0 0-8,0 0-56,0 0 5,0 0-1,103-11 4,-78 7-2,-2-3 0,-6 0-11,-7-1 4,-2-4 5,-8 0 22,0 0-17,0-1 5,-15 2 9,-9 2-21,-4 8-10,-4 1-2,1 1 7,0 19-5,2 3 9,9 5 0,6 4 7,6-3 3,8 3-4,0-1-6,19-2-8,10-7 2,16-3-4,7-11-5,7-7-44,2-1-74,0-13-164,-6-14-335</inkml:trace>
  <inkml:trace contextRef="#ctx0" brushRef="#br0" timeOffset="11123.4121">13011 1716 1026,'0'0'21,"0"0"93,0 0-1,0 0-113,0 0 1,0 0-1,0 112 14,6-51 4,2 3 0,-5-3-12,-3-3 1,3-11-3,-3-9-3,0-10-1,0-6 4,0-11-4,0-5 0,0-5 1,0-1 2,0-1 20,3-16 3,6-9-24,-1-3 1,9-4 6,4 3-9,1 3-1,4 5 1,1 8-1,-2 7-3,5 7-1,-2 0-1,2 10 2,-11 14-5,1 5 9,-14 2 0,-3-2 18,-3-4-8,-3-5 15,-12-5-6,-10-4 3,1 0-1,-6-8-10,1 0-7,3-3-4,-3 0-67,7-8-143,1-10-229</inkml:trace>
  <inkml:trace contextRef="#ctx0" brushRef="#br0" timeOffset="17600.8718">13518 2022 827,'0'0'120,"0"0"-45,0 0 85,0 0-49,0 0-35,0 0-18,0 0-4,2-19-24,15 16-20,6-2-3,12 5-5,4 0 5,4 7-4,-6 16-2,-1 5 7,-2 4-7,-15 1-1,-2-2 0,-11-3 0,-6-3-1,0-3-2,-9-4 3,-8-6 4,1-5-3,-4-5 8,4-2-8,4 0 9,5-6-4,4-9 6,3-5-3,0-4 15,3-2-12,15 5 23,9 1-32,1 4-3,11 7-4,7 5-20,6 4-39,8 0-50,-4 4-98,4 5-41,0-1-116</inkml:trace>
  <inkml:trace contextRef="#ctx0" brushRef="#br0" timeOffset="17962.4065">14525 2112 714,'0'0'255,"0"0"-113,0 0 46,0 0-51,0 0-78,-36-78-26,10 75-8,-7 3-12,-2 0-8,1 0-2,-1 15 0,5 4-3,9 5-1,1 2-1,11 4-4,9-1 2,0 1 4,10-4-6,20-4-5,10-8-24,6-9-32,3-5-1,-4 0 18,-4-14 0,-8-8 0,-7-3 50,-7-4 15,-5 0 57,-7 5 35,-1 7-4,-6 8-22,1 6-19,-1 3-24,2 0-38,-1 19-26,2 12-9,3 9 24,-1 6-46,0-4-105,2-3-185</inkml:trace>
  <inkml:trace contextRef="#ctx0" brushRef="#br0" timeOffset="18105.2244">15008 2423 1497,'0'0'70,"0"0"-37,0 0 53,0 0-86,0 0-105,0 0-174,-50-21-385</inkml:trace>
  <inkml:trace contextRef="#ctx0" brushRef="#br0" timeOffset="34337.871">1219 4553 410,'0'0'184,"0"0"-151,0 0-3,0 0 1,0 0 25,0 0 63,0 0-34,26-3-19,-26 3 14,0 0-24,5 0 7,-5 0 2,0-2-6,0 0 8,0 1-8,3-5-21,-3 0 13,2-4-24,-2-4-15,0 2 8,0 1-11,-5 3 8,-11 1-7,1 6-6,-9 1-7,-4 0 3,-8 19-5,-7 10-1,-2 6 0,2 5 5,7 4-1,6 5-17,12 4 19,8-3-5,10-1-4,0-9 4,16-9-13,14-7 7,9-12-7,4-12-7,2 0 14,1-15 5,-6-16-4,-4-7 9,-9-9-5,-5-4 6,-5-2 0,-1-2-1,-7 1 1,-1 9 0,-5 12 0,-2 11 1,-1 16 1,0 3 6,0 3 2,0 5-10,0 22-13,0 14 13,-1 11 0,-16 5 4,-2-2-1,-3-4-3,2-4 0,-1-9-9,-1-9 4,5-10-8,1-12-3,4-7-3,0 0 8,1-20 8,1-13 0,4-10-3,-1-3 6,7 0 5,0 7 3,0 12 2,4 10 11,8 10 5,9 7-11,3 0-14,3 6 2,4 14-2,-1 10-2,0 4-3,1 0-12,-4-1-64,-3-8-130,-2-8-143,-4-13-425</inkml:trace>
  <inkml:trace contextRef="#ctx0" brushRef="#br0" timeOffset="34667.6068">1506 4514 938,'0'0'70,"0"0"43,0 0 9,0 0-67,0 0-27,0 0-17,10 20-10,-6 16 31,-1 4 2,5 2-17,1-1-2,4-2-9,2-5-1,3-8-5,2-9 1,8-9-1,0-8 3,5-3 0,-3-22 19,-5-9-1,-1-5 20,-12-9-3,-5 5-12,-7 2-7,0 7-17,0 12-2,-13 8-4,1 11-53,-3 3-73,6 0-130,2 3-183</inkml:trace>
  <inkml:trace contextRef="#ctx0" brushRef="#br0" timeOffset="35013.5637">1904 4553 587,'0'0'292,"0"0"-279,0 0 22,0 0 60,104 7-34,-71-5-25,-2-2-19,-4 0-5,-3 0-10,-3-9 2,-8-3-1,-4-5 3,-9 2 24,0-2 33,0 3-19,-9 0 3,-7 6 7,-2 2-5,3 5-33,-5 1-12,4 0-3,-3 14-1,-2 6-1,9 6 1,0 1 9,9-1-1,3-1-7,0-5 0,12-2-2,13-5-2,8-6-60,6-7-27,4 0-147,-7-5-261</inkml:trace>
  <inkml:trace contextRef="#ctx0" brushRef="#br0" timeOffset="35275.6463">2326 4453 394,'0'0'610,"0"0"-590,0 0-10,0 0-7,0 0 32,0 0 20,74 95-29,-62-69-5,-7-7-9,-2-3 4,-3-9-3,0-5 39,0-2 3,0 0 27,0 0 9,0-9-5,0-14-26,3-7-59,10-2-1,1 0-8,8 10-19,3 5-23,2 9-59,9 4-111,6-1-126</inkml:trace>
  <inkml:trace contextRef="#ctx0" brushRef="#br0" timeOffset="35674.3467">2797 4400 906,'0'0'255,"0"0"-246,0 0 7,0 0-3,0 0 9,0 0 45,48 37-28,-15-32-17,0-5-6,-3 0-7,-5-3-2,-6-11 7,-10-3 21,-1-3-9,0-2-2,-6 3-16,1 5 4,-3 6-7,0 8-2,3 0-3,0 22-25,6 15 7,1 13 15,-1 8-9,-1 0 12,-3-4-1,-5-4-3,0-11 4,-2-7 5,-15-8 11,-11-10 28,-8-5 27,-7-6-6,-2-3-19,5-1-22,4-16-18,2-3-6,4-2-70,6-2-76,3 1-180,-4-2-457</inkml:trace>
  <inkml:trace contextRef="#ctx0" brushRef="#br0" timeOffset="36189.259">4102 4124 1184,'0'0'52,"0"0"55,0 0 45,0 0-98,0 0-38,0 0-11,-10 10-2,20 22 6,4 7 51,-2 5-15,1 3-5,-4-2-4,-3 0-26,0-3-1,-3-3-5,-3-3-4,0-4-8,0-7-71,0-5-70,9-13-137,10-7-251</inkml:trace>
  <inkml:trace contextRef="#ctx0" brushRef="#br0" timeOffset="36587.4143">4560 4279 853,'0'0'88,"0"0"66,0 0-35,0 0-26,0 0 5,0 0-38,-25-30-41,4 30-12,-1 15-7,5 5 0,1 4 2,10 3-3,6 1 1,0 1-3,13-4 1,10-5 2,8-6-15,9-6-31,-4-8 10,0 0-2,-5-9-2,-10-9 24,-9-5 10,-3-2 6,-9-2 15,0 0 36,0 5 7,0 5 1,0 8-9,0 4-12,0 5-15,4 0-23,0 7-13,9 12 5,3 6 4,-1 3 4,3 2-44,0-5-69,3-2-93,-5-11-211</inkml:trace>
  <inkml:trace contextRef="#ctx0" brushRef="#br0" timeOffset="36939.6263">4890 4221 1050,'0'0'99,"0"0"-44,0 0-35,0 0-12,0 0 1,24 75 14,-8-48-8,-3-1 4,4-7-10,-5-1-1,1-7-6,-2-5 3,-2-4 2,1-2 0,2 0 14,6-19 2,-3-6-2,7-4-8,-1-2 12,-4 4 12,2 5-3,-8 11-14,-1 4 2,0 7-17,0 0-5,0 18-1,3 9 1,-1 3 2,0 3-2,0 2-11,4-3-18,0-4-75,4-4-126,0-12-146</inkml:trace>
  <inkml:trace contextRef="#ctx0" brushRef="#br0" timeOffset="38839.1354">5732 4258 854,'0'0'40,"0"0"84,0 0-38,0 0-38,0 0-31,-93-25-10,69 26-6,3 12 14,-1 4-3,4 1-1,4 3-5,8 1-1,6 0-4,0-1-1,6-1-1,15-8 1,7-3-2,2-6-3,-4-3 5,-1 0-3,-4-7 3,-10-6 6,-3-4 4,-2-1 20,-3-1 18,-3 0-16,0 3 21,0 5 1,0 1-2,0 7 1,0-2-20,0 3 1,0 2-6,0 0-22,0 0 4,0 0-5,0 0-3,0 0 3,0 0-3,0 0 6,0 0 4,0 0-12,0 0 11,0 0-7,0 0 4,0 0-2,0 0-1,0 0 13,0 0 5,0 0-9,0 0 4,0 0-12,0 0-3,0 0-1,0 0-1,0 0 10,0 0 13,0 0-4,0 0 12,0 0-7,0 0-5,0 0-3,0 0-5,0-2 5,0 0 3,0 0-8,0-1 7,0 0-19,0 1 0,0-1 0,0 3 0,0-2 0,0 2 0,0-1 0,0 1 0,0 0 0,0-2 0,0 2 0,0 0 0,0-1 0,3 1 0,0 0 0,-2 0 0,1 0 0,-1 0 0,-1 0 0,3 0 0,-3 0 0,0 0 0,0 4 0,0 6 0,4 7 0,6 6 0,-1 12 0,-3 6 0,4 11 0,-2 5 0,-5 8 0,0 0 0,-3 0 0,0-2-3,0-5-22,-6-12-3,-9-10 10,3-8-3,-8-8-5,4-7 12,-9-10 3,-8-3 2,0 0-10,-3-25-18,8-16 14,4-13 12,11-13-11,13 3-6,0 7 0,13 14 6,17 9 0,3 5-16,9 2-47,4 4-94,2 0-98,-5 3-137</inkml:trace>
  <inkml:trace contextRef="#ctx0" brushRef="#br0" timeOffset="39205.2486">5957 4293 842,'0'0'124,"0"0"47,0 0-64,0 0 9,0 0-31,0 0-60,-8-19-25,8 41-7,0 1 7,0 3 4,0-3-3,15 0 1,4-6-1,2-4-2,3-6-15,-1-7-19,3 0 15,-9-7 6,-1-14 14,-7-1 2,-4-4-2,2-3 9,-7 2 13,4 5 0,-4 6 7,0 7 1,0 6 5,0 3-9,3 0-26,0 4-7,8 16-5,2 3 12,2 3 0,3-3-16,3-4-64,9-5-43,1-6-86,9-8-100,-1 0-419</inkml:trace>
  <inkml:trace contextRef="#ctx0" brushRef="#br0" timeOffset="40413.4356">6489 4253 844,'0'0'127,"0"0"59,0 0-89,0 0-48,0 0-16,0 0-26,-85-15-3,76 32-4,-1 7 4,5-1 1,5-2-5,0 1-2,0-6-1,12-4-6,4-6-47,-4-4 22,2-2 8,-2 0 22,1-17 4,-1-5 2,-3-1 2,0-3 4,-3 4-7,1 6 21,-4 4-4,1 10 7,3 2-25,2 0 0,7 8-1,3 7-2,7 5-3,1-2-13,11-2-20,4-6-31,4-8 34,2-2-149,1 0-28,-10-9 108,-9-10 28,-15-1 77,-11-7 91,-4 1 109,-7-3-37,-11 4-31,-6 6-50,-1 6 31,4 8-53,3 5-31,-3 2-26,6 18-3,2 2-3,7 3-6,6 0 6,0-2 3,0-1-4,21-6-25,4-6-8,3-5-18,5-5-1,-7-5-5,-8-12 40,-5-5 21,-9-1 5,-4-3 38,0 2 2,0 7 3,0 6 18,0 8-15,0 3-21,0 13-30,0 21-42,0 19 39,0 17 3,-13 12 0,1 10-11,-6 3-30,3-3 22,-1-3 19,-8-12 2,-4-12 16,-8-17 5,0-15-2,-3-16 2,0-15 11,4-2 1,5-19-10,7-22-24,9-18-2,14-16-8,0-4-8,30 8-18,7 14-7,2 16 12,10 11 13,3 1-11,6 4-5,3-3-6,2 1-26,-5-5-17,-3 0-24,-5-3-26,-6-4 19,-8 2 83,-13 0 30,-7 4 3,-13 7 28,-3 2 64,0 10 25,-3 2-70,-11 5-6,4 4-29,-5 3-12,-1 2-3,2 20-8,-2 7 5,7 7 0,3 3 3,6-3 0,0-4-5,3-3-1,16-7 2,4-6-2,2-8-23,-1-8-17,-2 0 14,-4-13-3,0-9 13,-3-8 8,-4-6 4,-1-2 10,-1 3 1,1 6 11,-5 11 57,3 9-4,6 8-41,-2 1-23,4 10-1,-2 17-1,2 4 0,-7 6-1,-3-4 2,-6-5 6,0-3 6,0-9 30,-12-2 7,-7-4 13,-2-5 4,-3-3-9,0-2-39,-2 0-18,6 0-10,8-17-85,5-2-112,7-8-532</inkml:trace>
  <inkml:trace contextRef="#ctx0" brushRef="#br0" timeOffset="40615.2833">7627 4048 1188,'0'0'116,"0"0"-36,0 0 42,0 0-91,0 0-31,0 0-2,9-1-4,-3 22-5,-3 11-47,-3 11-77,-3 11-126,-15-1-193</inkml:trace>
  <inkml:trace contextRef="#ctx0" brushRef="#br0" timeOffset="40757.672">7545 4517 727,'0'0'145,"0"0"-26,0 0-1,0 0-55,0 0-13,0 0-25,-9 45-25,9-45-11,12-6-47,7-16-122,8-12-594</inkml:trace>
  <inkml:trace contextRef="#ctx0" brushRef="#br0" timeOffset="40937.465">7973 4301 912,'0'0'231,"0"0"-203,121-39 108,-75 29-79,-4 1 3,-12 4-37,-9 1-13,-8 2-9,-10 0-1,-3 2-49,0 0-150,-3 0-155</inkml:trace>
  <inkml:trace contextRef="#ctx0" brushRef="#br0" timeOffset="42497.8718">2375 6110 249,'0'0'166,"0"0"-53,0 0 30,0 0-3,0 0 0,0 0-37,0 0-22,0 3-1,0-3-12,0 0-24,0 0-4,0 0-13,3 0-12,25 0-3,14 0 4,20 0 9,16-10-18,10-1-7,3 1 2,-7-2-2,-3 2-2,-13 3-16,-11 0-10,-16 4 11,-18 2-9,-13 0 12,-8 1 4,-2 0-27,0 0-35,0 0-25,0 0-93,-9 0-173</inkml:trace>
  <inkml:trace contextRef="#ctx0" brushRef="#br0" timeOffset="42862.7509">2494 6357 325,'0'0'300,"0"0"-207,0 0 26,0 0 10,0 0-41,0 0-38,0 7-11,27-7-21,12 0 3,19 0 22,14 0-3,2-9-21,3-2 12,0 0-20,-10-2-11,-6 3 1,-9 2-1,-17 2-35,-7 3-64,-13 3 2,-9 0-124,-6 0-221</inkml:trace>
  <inkml:trace contextRef="#ctx0" brushRef="#br0" timeOffset="43217.5163">3124 5931 1026,'0'0'78,"0"0"18,0 0 27,0 0-45,0 0-60,0 0-16,33 28 15,-5-7 15,2 0-14,0-2 0,-5-3 14,-4 1-4,-6-5 0,-2 0 14,-4 1-13,-1 0-3,-1 0-2,-4 3-10,-3 3 0,0 1-1,0 11-13,-18 1 0,-4 5-6,-1 5-54,1 0-80,6-3-217,2-10-814</inkml:trace>
  <inkml:trace contextRef="#ctx0" brushRef="#br0" timeOffset="45427.1879">4481 5894 943,'0'0'173,"0"0"-117,0 0 26,0 0-46,0 0-7,0 0-11,0 0 44,30 65-21,-21-29-3,-2 3 1,-2 2-14,-2-3-2,0 1 0,-3-6-6,3-2-6,-3-6 0,3-8-10,-3-3 3,3-8-4,-3-1-3,0-5-9,3 0-42,-3-1-56,3-20-160,1-8-299</inkml:trace>
  <inkml:trace contextRef="#ctx0" brushRef="#br0" timeOffset="45744.2308">4547 5949 873,'0'0'89,"0"0"1,0 0 4,-9-75 4,9 60-14,0-2-26,6 3 0,7 4-12,5-3-28,3 4 1,4 2-14,5 6 4,3 1-9,0 1 1,-5 18-1,-4 1 2,-12 4-2,-6 1 0,-6-2 0,0 5 1,-9-5 4,-12-1-4,-7-3 2,1-4-3,6-5-2,0-2-55,12-8-79,6 0-101,3-8-254</inkml:trace>
  <inkml:trace contextRef="#ctx0" brushRef="#br0" timeOffset="46065.1948">4881 5825 736,'0'0'115,"0"0"-31,0 0 22,91-21-38,-61 21-28,-2 17-11,2 9-5,-8 8 6,-1 5-3,-12-1-18,-9-1 4,0-7 0,-3-2-13,-19-4 0,1-5 4,3-8-4,3-7-3,6-4 3,3-2 0,3-18 7,3-9-4,0-6 2,0-4-4,9 0-1,12 7 1,3 8-1,3 4-11,4 10-35,-1 9-62,0 1-139,-5 0-152</inkml:trace>
  <inkml:trace contextRef="#ctx0" brushRef="#br0" timeOffset="46357.5845">5351 5861 750,'0'0'148,"0"0"-14,0 0-31,0 0-48,0 0-37,0 0-2,-45 54-3,45-28 1,0-4-10,0-1-2,15-4-2,5-7-2,2-7 2,0-3 3,2 0-2,-3-14 1,-5-3 4,-5-7 18,-8-3 40,-3-5-19,0 3-26,-11 3-18,-5 9-2,1 10-6,-3 7-49,9 0-38,6 1-82,3 12-122</inkml:trace>
  <inkml:trace contextRef="#ctx0" brushRef="#br0" timeOffset="46635.791">5810 5808 771,'0'0'167,"0"0"-80,0 0 28,0 0-53,0 0 3,0 0-33,-61-4-4,38 22-16,3 5 2,5 3-2,4 3-4,1 0 5,10-5 0,0-2-7,0-5-5,15-2 3,2-5-8,10-2 1,5-7-67,0-1-36,2 0-123,-9-15-313</inkml:trace>
  <inkml:trace contextRef="#ctx0" brushRef="#br0" timeOffset="46979.6412">5956 5828 703,'0'0'106,"0"0"-10,0 0-50,0 0-28,0 0 10,0 0 0,38 17-24,-16-17 6,-4 0-10,2 0 5,-4 0-5,0-6 2,-8-5-1,-6-1 6,-2 0-2,0-1 39,-2 4 5,-9-2-12,-5 6-9,-3 5 18,-1 0 3,-3 1-19,1 16-23,3 5 2,1 4 4,6 2 3,9 0-2,3-1-6,0-3-6,9-5-2,10-6-7,8-4-38,0-6-64,0-3-74,-9 0-222</inkml:trace>
  <inkml:trace contextRef="#ctx0" brushRef="#br0" timeOffset="47864.6889">6480 5819 616,'0'0'54,"0"0"22,0 0 18,0 0-51,0 0 5,0 0 3,61-27 8,-61 24 5,0-2 15,0 0-15,0-3-39,-12 0-8,-6 0-3,-1 6 7,-2 1 0,-9 1-10,0 0 2,-1 3-4,4 9-3,8 3-6,8 2-2,5 2 2,6 1 0,0 1 0,7-6-2,19-3 0,7-7 1,9-5 1,-2 0-25,4-16 2,-7-7-12,-7-4 27,-7-2 7,-9-2 2,-7-2 4,-4-3 19,-3 1-6,0 3 19,0 3-16,0 10 39,0 9-14,0 6 3,0 4-16,0 0-33,0 9-8,0 21-6,0 7 14,0 7 3,3 1-3,6-3 0,4 0-42,4-11-84,5-7-72,2-7-113,-3-14-438</inkml:trace>
  <inkml:trace contextRef="#ctx0" brushRef="#br0" timeOffset="48240.0438">6879 5668 677,'0'0'133,"0"0"10,0 0 13,0 0-92,0 0-47,0 0-15,-10 19 1,4 6 14,6-2 16,0 0-21,0 1-2,12-5 1,9-2-10,3-7 1,0-3 0,2-7-4,0 0-10,-4-7-10,1-13 9,-10-6 0,-6-1 13,-5-2 9,-2 3 1,0 3 14,0 2 15,0 8 2,0 6 14,0 5-7,0 2-38,0 5-10,0 12-12,0 7 12,0 5-3,0-2 2,4 3-34,7-5-80,-2-5-64,2-9-155</inkml:trace>
  <inkml:trace contextRef="#ctx0" brushRef="#br0" timeOffset="48547.4041">7214 5644 709,'0'0'49,"0"0"27,0 0-7,0 0 15,0 0-21,77 97-45,-66-68 12,-5 0 10,-3-6-18,-3-3-2,0-3-15,0-9 16,-3-4 4,-10-4 1,2 0 8,2-5 11,0-14-13,6-6-9,3 2-10,0-4-7,0 1-6,18 6-9,6 6-21,7 2-56,5 7-46,7 1-165,5 4-259</inkml:trace>
  <inkml:trace contextRef="#ctx0" brushRef="#br0" timeOffset="49101.7046">7809 5680 742,'0'0'170,"0"0"-30,0 0-27,0 0-24,-103-19-28,72 19-24,1 0-17,4 9-11,7 0-8,3 5 7,5 0-8,5 5-7,6 0 6,0-1-3,0-2 2,13-4-7,10-7-39,4-5-23,2 0 13,3-7-16,-5-8 5,-9-4 48,-5 0 21,-7-1 13,-3 0 16,-2 4 38,3 4-29,-4 5 5,3 6-3,0 1-40,4 3-1,-2 11-7,8 5 7,2 1 1,-3-3 1,4-4-1,-6-4-2,7-4-1,-5-5-3,-3 0 4,4-8 2,-2-11 0,-2-4 0,-6-4 1,-3-7 2,0-3 11,0-5 30,-6-3-1,-3 11 13,2 10 51,4 10-7,3 11-13,0 3-45,0 8-42,0 20-30,3 16 30,9 10 1,-2 3 0,0-2-1,-3-1-1,-1-3-74,5-3-59,-2-6-135,0-11-216</inkml:trace>
  <inkml:trace contextRef="#ctx0" brushRef="#br0" timeOffset="50129.5729">8951 5632 300,'0'0'145,"0"0"37,0 0-88,0 0 39,0 0-25,0 0-30,0 0 17,51-58-26,-51 48-6,0 0-14,-12 1 0,-4 1-18,-5 2 3,0 6-3,-8 0-2,0 0-23,-1 17-3,1 3 0,9 3-3,5 3-1,4 0 1,11-3 0,0 1 0,20-10-4,5-2 3,8-4-15,5-8-28,6 0-14,-2-3-36,-8-14 17,-4-5 22,-9-1 49,-9-4 6,-9 2 5,-3-1 21,0 6 24,0 4 22,0 5 13,0 7 10,0 2-37,0 2-17,0 0-34,0 9-7,0 18-9,0 12 9,0 9 7,3 8-1,4 2-3,-2-1-2,5 2 0,1-9-1,2-8-1,-4-12 1,4-11 0,-2-7-1,-2-10 2,7-2-1,-3 0 4,10-22 6,-1-9-10,2-11-33,-8-8-95,-3-2-138,-9 1-413</inkml:trace>
  <inkml:trace contextRef="#ctx0" brushRef="#br0" timeOffset="50505.1982">9299 5513 271,'0'0'622,"0"0"-483,0 0 38,0 0-90,0 0-60,0 0-22,0 18 22,6 8 16,0 2-19,-1 0-8,6-1-2,3-1-6,2-9 2,-4-4-10,3-5 1,-3-5 2,-1-3 0,8 0 1,-4-16 4,-1-9-6,-2-4 0,-4-1 1,-5 1-3,-3 5 6,0 7 2,0 8 12,0 4 30,0 5-23,0 0-27,0 11-8,0 9-1,0 4 9,3 2-1,6 2-1,1-4-24,10-3-51,-2-8-105,6-11-116</inkml:trace>
  <inkml:trace contextRef="#ctx0" brushRef="#br0" timeOffset="50857.4666">9714 5540 768,'0'0'29,"0"0"37,0 0-3,0 0-15,0 0-28,0 0 10,88 25-13,-75-25-4,-4 0 14,-5-8 7,1-4 38,-4-2-14,-1 1-7,0 3 9,-4 0-31,-5 3-11,-3 5 4,-1 2-6,2 0-1,-2 9 0,1 9-8,3 3 8,-2 1-10,9 3 1,2-3-5,0-2 2,5-3-3,15-4-29,2-8-49,5-5-60,-5 0-90,1-7-170</inkml:trace>
  <inkml:trace contextRef="#ctx0" brushRef="#br0" timeOffset="51277.3673">9906 5495 734,'0'0'156,"0"0"14,0 0-124,0 0-38,0 0-2,0 0 6,58 53 2,-44-30 11,-5 1-5,-2-4-4,-4-6-1,-3-3-9,0-5 4,0-3 3,0-3-8,0 0 5,-3 0-1,-1-10-9,4-8-21,0-3-11,7 2-6,8 5-42,9 1-6,7 6-10,9 0 20,6-2 74,-2 3-127,-7-1-127,-14 0 251,-7-1 5,-7-1 147,-6-1 23,-2 4 92,1 0-85,-2 4-14,0-1-49,0 3-44,1 0-37,0 3-33,2 16 0,0 5 3,-1 5 1,-1-1-1,3 0-3,-4-3-19,0-4-63,3-6-130,-3-11-191</inkml:trace>
  <inkml:trace contextRef="#ctx0" brushRef="#br0" timeOffset="51435.5618">10282 5305 1132,'0'0'171,"0"0"-26,0 0-38,0 0-88,0 0-19,0 0-93,-9-9-45,29 27-49,5 0-212</inkml:trace>
  <inkml:trace contextRef="#ctx0" brushRef="#br0" timeOffset="51989.4663">10582 5494 424,'0'0'264,"0"0"-174,0 0 52,0 0-89,90 1-5,-77-2-4,0-9 8,-6-4-17,-1 2 5,-3-4-3,-3-1-8,0 1-14,0 2 19,-2 5-5,-8 5-2,0 4 3,-6 0-18,-1 1-11,-2 15-1,-1 1-2,7 8 2,-3 1 2,7 2 2,1 0 2,6-3-6,2-3 3,2-4-1,15-6-2,8-2 1,5-7-1,3-3-3,-1-3-4,-1-12-9,3-6 3,-5-2 12,-3 0 0,-6-6-3,-4 0-12,-6-2 9,-1 3 7,0 9 0,-1 5 8,-4 8 1,2 4 4,0 2-4,0 0-9,10 8 3,5 9 4,-5 9 15,4 1 5,-5 0 3,-5-2-13,-4-4 3,-6-4 4,0-1-18,-5 0-5,-16-5-2,-9 4-14,-2-8-165,-2-6-370</inkml:trace>
  <inkml:trace contextRef="#ctx0" brushRef="#br0" timeOffset="55657.2346">16555 5191 389,'0'0'45,"0"0"33,0 0 19,0 0-5,0 0 32,0 0-59,0 0 34,-20-39 32,20 37-22,-4 1 3,3 0 0,1 1-42,0 0-21,0 0-21,0 0-8,-2 4-20,2 18 4,0 11 8,0 6 11,0 3 0,0-1-12,0 0 0,0-5-4,3-1-7,1-6 0,-1-7-6,0-3-67,0-5-23,5-11-103,0-3-126,1-3-250</inkml:trace>
  <inkml:trace contextRef="#ctx0" brushRef="#br0" timeOffset="55852.1344">16597 5266 863,'0'0'152,"0"0"-44,0 0 63,0 0-53,0 0-51,0 0-45,28-46-8,-7 63-3,1 3 9,3 6-8,2-1-7,-2 1-3,2-4-2,-7-3-27,2-2-86,-8-9-115,0-8-121</inkml:trace>
  <inkml:trace contextRef="#ctx0" brushRef="#br0" timeOffset="56053.6848">16954 5157 400,'0'0'606,"0"0"-492,0 0 105,0 0-80,0 0-88,0 0-34,0-12-14,0 42 9,0 8 13,0-1 3,0 1-21,0 1-2,0-3-5,0-4-45,0-2-89,0-7-113,7-13-201</inkml:trace>
  <inkml:trace contextRef="#ctx0" brushRef="#br0" timeOffset="56368.993">17200 5223 793,'0'0'108,"0"0"59,0 0-58,0 0-86,0 0 23,0 0-9,-74 70-11,65-38-14,9-2-2,0-2-9,12-7 1,12-6 0,0-9 3,3-6-3,-1 0 3,-8-4 4,-2-11 11,-4-6 45,-10-5 13,-2-2-48,0-3-24,-6 5-6,-5 6-9,2 7-31,3 7-61,4 3-59,2 3-95,0-2-335</inkml:trace>
  <inkml:trace contextRef="#ctx0" brushRef="#br0" timeOffset="56720.8738">17392 5187 792,'0'0'113,"0"0"30,0 0-35,0 0-60,0 0-20,0 0 1,46 24 20,-37-2-15,2 4 3,-5-5-12,-1-1-20,2-4-1,-3-5-4,3-4 1,-1-5-1,4-2 0,0 0 4,8-7 2,0-12 2,0-5-1,-1-2 0,-2 3-6,-1 2 12,-8 8 8,1 6 4,-5 7-1,-1 0-17,4 0-7,7 20-16,-3 5 16,1 8 1,3 0 0,-3-2-1,1-3-41,0-4-60,4-8-102,3-8-198</inkml:trace>
  <inkml:trace contextRef="#ctx0" brushRef="#br0" timeOffset="56901.764">17970 5288 508,'0'0'432,"0"0"-415,0 0 70,96-22-43,-62 16-21,-3 0-8,-5-2-15,-12 2-60,-8-2-85,-6 0-197</inkml:trace>
  <inkml:trace contextRef="#ctx0" brushRef="#br0" timeOffset="57517.5563">18505 5068 1139,'0'0'194,"0"0"-51,0 0 13,0 0-45,0 0-34,0 0 0,0 0-25,0-1-18,0 0 2,0 1-8,0-2-28,0 1 0,0-1 0,0 1 0,0 0 0,0-2 0,0 1 0,0 1 0,0-1 0,0 1 0,0 1 0,0 0 0,0 0 0,0 0 0,0 0 0,0 0 0,0 0 0,0 0 0,0 0 0,0 0 0,0 0 0,0 0 0,0 0 0,0 0 0,0 0 0,1 3 0,-1 0 0,2 0 0,-2-1 0,1 4 0,2 5 0,5 3 0,-2 9 0,1 5 0,2 4 0,0 4 0,-2-1 0,-4-1 0,1 0 0,-4-2 0,0-8 0,0-2 0,0-5-15,0-3-59,0-4-91,0-7-80,-4-3-186</inkml:trace>
  <inkml:trace contextRef="#ctx0" brushRef="#br0" timeOffset="57787.2772">18603 5131 922,'0'0'189,"0"0"-136,0 0 165,0 0-109,30-72-75,-1 61-22,5 0-7,0 8 2,-4 3 3,-5 0-4,-6 15 3,-6 7-2,-6 2-4,-7 6 7,0-5-6,-6 0 2,-10-1 4,-5-3-9,-1-3-2,0-2-13,3-3-57,5-4-101,6-8-163</inkml:trace>
  <inkml:trace contextRef="#ctx0" brushRef="#br0" timeOffset="58341.1285">18834 5082 786,'0'0'192,"0"0"-157,0 0 96,90-16-76,-57 28 2,-2 11-7,-6 1-10,-8 5-25,-7-1 2,-7-3 1,-3-3-6,0-2-8,-4-6 4,-9-3-7,-3-5-1,6-3 0,4-3-25,6-4 20,0-18 0,0-5-5,5-4 9,11-1-2,9 0-1,5 8-13,3 5-40,4 2-32,4 6-62,3 5-55,3-1-17,-1 4 13,-9-2 203,-10 2 7,-13 0 22,-10 0 115,-4 3 63,-8 0-13,-11 0-79,-3 0-17,-7 16-27,4 4-12,3 2-3,8 1-19,9 0-15,5-4-5,0-2-8,7-6-2,13-3 3,6-8-3,0 0 15,5-5 24,-1-12 1,-10-5-5,-4-2 5,-6-6 3,-7 2-25,-3 3-9,0 3-9,0 10-24,-3 7-40,-1 5-71,4 0-75,0 0-220</inkml:trace>
  <inkml:trace contextRef="#ctx0" brushRef="#br0" timeOffset="58583.1955">19757 4984 877,'0'0'132,"0"0"10,0 0-24,0 0-64,0 0-15,-81 16 1,54 6 2,8 1-11,2 0-8,7 4-13,7-3 2,3-2-4,0-3-6,17-2 3,6-4-5,10-7-15,4-3-33,5-3-76,-2-6-158,-1-13-350</inkml:trace>
  <inkml:trace contextRef="#ctx0" brushRef="#br0" timeOffset="58911.3218">19952 5029 857,'0'0'101,"0"0"-68,0 0-2,0 0 8,0 0-19,0 0-19,52 39 8,-33-39-7,1 0 0,-7-2-4,-1-10-1,-8 0 3,-4-4 8,0-1 9,0 1 3,-8 1 17,-7 4 2,1 3 15,-4 8-13,-1 0-15,0 5-10,-2 10 3,6 4 8,0 3-8,7 0-12,7 0 0,1-1-5,0-2-2,15 1-10,12-6-38,9-7-51,1-3-66,10-4-204</inkml:trace>
  <inkml:trace contextRef="#ctx0" brushRef="#br0" timeOffset="59317.6023">20453 4945 802,'0'0'144,"0"0"33,0 0-46,-96-41-39,65 41-30,0 4-14,-1 13-11,6 5-18,3 1-11,10 2-5,10-3-2,3-2-2,0-1-10,18-4 0,10-2 8,8-7-9,4-6-8,-1 0-33,-3-15-51,-5-9 33,-4-4 16,-8-6 50,-5-6 5,-6-9 16,-2-3 25,1 3 16,-4 7 36,0 12 8,-2 13-34,-1 10-6,0 7-10,0 0-36,0 5-15,0 21-35,0 12 32,0 9 3,0 1 2,0-2-2,5-5-7,5-6-74,1-4-61,5-11-94,-3-9-161</inkml:trace>
  <inkml:trace contextRef="#ctx0" brushRef="#br0" timeOffset="59661.557">20727 4867 846,'0'0'167,"0"0"-65,0 0 4,0 0-94,0 0-10,0 0 16,-18 80 1,18-52-14,0-3 0,15-8-5,3-2-1,0-7-5,3-6-15,-2-2-13,-1-3 11,0-13 6,-7-4 14,-1-5 3,-7-4 13,-2-3 21,0 2 11,1 6 8,0 8 55,-1 10-57,-1 6 7,0 0-58,0 4-7,0 18-9,0 6 14,0 2-10,0 4-29,0-5-64,0-2-79,0-6-195</inkml:trace>
  <inkml:trace contextRef="#ctx0" brushRef="#br0" timeOffset="61431.987">21081 4871 572,'0'0'488,"0"0"-400,0 0 85,0 0-42,0 0-84,0 0-31,0 0 5,28-14-20,-7 31 1,5 5-2,-3 2 0,-2 1 1,-8-4-2,-2-3 1,-8-2 0,-3-6-1,0 0-5,0-4 5,-10-3 1,-2-3 1,3 0 4,0-1-1,5-10 8,4-6 2,0-4-3,0 1 7,14 0-17,6 3-1,8 4-18,10 4-58,7 5-60,4 4-92,1 0-150</inkml:trace>
  <inkml:trace contextRef="#ctx0" brushRef="#br0" timeOffset="61963.3887">21664 4861 854,'0'0'166,"0"0"-14,0 0-15,0 0-83,0 0-11,-90-20-25,68 34 0,6 2-11,4 0-7,4 3-2,5 0-6,3-2-8,0 0-42,11-3-27,9-8-3,5-2-32,3-4-89,-1 0-6,-7-13-38,1-4 102,-7-6 151,-5-1 270,-6 2-43,-2 5 4,-1 5-75,0 7-62,0 5 0,2 0-80,2 0-14,4 10-17,1 5 16,4 1-1,3-3-9,3-3-13,3-2-10,2-7-1,-1-1 9,-3 0-40,-1-10-16,-8-11-9,-1-4 50,-8-8 33,-2-2 8,0-9 62,0 1 37,-9-1 31,3 14 36,1 10-1,2 9-31,2 10-27,1 1-69,-2 7-38,2 23-31,0 18 31,0 12 0,0 3 0,2 1-1,4-2-51,-2-6-79,1-4-84,5-10-248</inkml:trace>
  <inkml:trace contextRef="#ctx0" brushRef="#br0" timeOffset="63305.663">22741 4722 351,'0'0'279,"0"0"-252,0 0 102,0 0 16,0 0-42,0 0-14,62-68 20,-62 56-13,0-5-24,0 2-18,-3 1-26,-10 4 3,-4 3-7,-6 5-1,-9 2-20,-2 0 5,-6 16 0,4 12-8,8 5-2,7 9 2,9 5 1,12 2-1,0-3 0,22-6 0,13-5 0,8-9-6,8-9-25,2-9-3,-2-8 5,-5 0-33,-8-5 16,-8-17 26,-8-2 8,-10-7 12,-3-3 0,-6 0 9,-3 5 14,0 7 11,0 8 31,0 8-39,0 6-1,0 0-25,0 20-14,0 12 6,0 6 7,-8 0 2,-4-5 1,-3-3-1,-5-5-1,0-6 0,2-8-1,0-4-1,5-7-5,0 0 3,0-4 4,7-13 0,2-8 6,4 0 5,0-1-1,0 2 12,4 10-2,2 3-9,4 8-1,7 3-10,9 0 0,5 0-3,3 13-13,1 2-35,-1 1-55,0-4-84,1-4-67,-4-6-416</inkml:trace>
  <inkml:trace contextRef="#ctx0" brushRef="#br0" timeOffset="63606.4533">23205 4685 959,'0'0'97,"0"0"136,0 0-84,0 0-98,0 0-51,0 0-11,-4 42 11,4-3 3,0-1 2,0-4 1,13-7-4,3-5 0,1-7 0,2-6 0,0-7 0,2-2-1,2-7 6,-1-13 10,-5-5 0,-4-8 15,-7-2-2,-5 0-21,-1 4-6,0 9-3,0 10-33,-6 5-32,3 6-111,2-1-158,1 1-476</inkml:trace>
  <inkml:trace contextRef="#ctx0" brushRef="#br0" timeOffset="63943.2556">23561 4721 648,'0'0'285,"0"0"-266,0 0 76,0 0-56,0 0-21,97 3-4,-79-3-14,-1-2 3,-5-8 5,-4-3 3,-5-3 19,-1-2 6,-2 1 17,0 0 9,0 4-21,-5 5 14,-6 2-25,-3 6 3,-2 0-4,-3 2-22,-3 16 1,2 3-1,2 2 0,7 9 3,5 0-8,6-3-2,0-1 0,2-3 0,16-5-12,3-7-58,4-5-55,0-8-71,1 0-168</inkml:trace>
  <inkml:trace contextRef="#ctx0" brushRef="#br0" timeOffset="64199.1976">23821 4657 604,'0'0'220,"0"0"-61,0 0-25,0 0-93,0 0-32,0 0 19,50 48 27,-42-19-15,-4 0-16,-2-4-5,-2-6 4,0-5-9,0-7-2,0-5-7,0-2 3,0 0 1,0 0 9,-2-11-18,2-12-25,0-5-31,15-1-41,17 5-25,10 5 7,4 6-123,-1 5 93,-8 1-259</inkml:trace>
  <inkml:trace contextRef="#ctx0" brushRef="#br0" timeOffset="64371.749">24173 4649 624,'0'0'288,"0"0"-84,0 0 31,0 0-80,0 0-50,0 0-40,4-24-50,-4 31-15,0 13-11,0 7 11,2 6 3,-1-3-1,2 0-4,-1-2-21,1-7-73,3-4-75,1-12-154,1-5-392</inkml:trace>
  <inkml:trace contextRef="#ctx0" brushRef="#br0" timeOffset="64529.3415">24201 4373 1200,'0'0'115,"0"0"-45,0 0 73,0 0-142,0 0-1,0 0-87,2-12-29,16 30-62,1 1-146</inkml:trace>
  <inkml:trace contextRef="#ctx0" brushRef="#br0" timeOffset="65135.3426">24420 4613 704,'0'0'118,"0"0"20,0 0-42,0 0-54,0 0-5,0 0-7,49 62-12,-35-58-14,0-4 0,2 0-2,0 0 3,-2-14 14,-4-3-4,2-4-2,-6-2 24,-1 1-33,-5 0 12,0 7 29,0 5-5,0 6 3,-9 4-17,-6 0-18,-5 7-8,-1 11 0,1 6-1,5 2-5,4-1 6,8 3-2,3-8 3,0 1-3,0-4 2,14-7-7,5-3-8,7-7 3,-1 0-11,5-12 1,-4-7-10,3-6 32,-1-7-1,0-1 2,2 0 6,-2 6-5,-3 3 13,-3 9 2,-6 10 3,-2 5-14,-1 0-4,-2 0-1,-1 15 11,2 4 5,1 3 3,-2-3-1,-5 1 34,-2-6-16,-4-2-11,0-2 8,-1-2-18,-19 3-7,-6-2-9,-7-1-65,1-8-251,9 0-940</inkml:trace>
  <inkml:trace contextRef="#ctx0" brushRef="#br0" timeOffset="65255.2738">24916 4710 916,'0'0'0,"0"0"-156</inkml:trace>
  <inkml:trace contextRef="#ctx0" brushRef="#br0" timeOffset="68279.4105">6229 6470 536,'0'0'158,"0"0"-114,0 0 142,0 0-81,0 0-48,0 0 23,0 0-8,3-11-18,-3 11-12,0 0-15,0 0-8,0 7-12,0 16 2,0 14 33,-7 10 4,4 8-17,-3 10-7,0 8-7,0 10-6,0 6 10,-3 1-13,6-3 2,-3-3 10,3-5-11,3-3 3,0-2-7,0-7 1,0-6 1,0-11-5,0-5 2,0-11-5,3-9 4,-3-8-4,3-9 3,-3-3-2,0-5-23,0 0-12,0 0-9,3-25-56,1-11-195,1-15-351</inkml:trace>
  <inkml:trace contextRef="#ctx0" brushRef="#br0" timeOffset="68713.2123">6431 6733 853,'0'0'68,"0"0"12,0 0 64,0 0-49,0 0-38,0 0-29,3-13-13,1 13 1,-1 18-1,0 13 18,-1 17 21,2 13-11,-4 11-13,0 9 1,0-3-21,0-2-2,0-3-3,0-3 1,0-5-3,-4-8 2,2-7-5,-4-8 2,-1-8 0,4-2-2,0-9-1,-1-6 1,4-5 0,0-7-3,0-1 0,-1-4-30,-2 0-25,-3 0-70,-10-15-174,-7-7-384</inkml:trace>
  <inkml:trace contextRef="#ctx0" brushRef="#br0" timeOffset="69059.4731">6154 7408 1040,'0'0'81,"0"0"-14,0 0 26,0 0-62,0 0-26,0 0 3,59 76 20,-32-33 1,-2 0-6,2-2-6,-6-7-10,3-5-7,-2-13 2,-1-6 12,0-6 17,3-4 20,-3 0-4,7-11 4,-3-11 4,1-4-24,-1-6-12,-1-2-9,-8 3-10,-4 7-8,-4 10-26,-5 8-31,-3 2-18,0 4-99,0-3-171</inkml:trace>
  <inkml:trace contextRef="#ctx0" brushRef="#br0" timeOffset="78505.2187">4751 8632 606,'0'0'95,"0"0"-49,0 0 51,0 0 5,0 0-59,0 0-3,0 0 12,0 0-13,3 0 18,-3 0 46,0 0-32,0 0-13,0-2 6,0-5-6,0-3-15,0-4-41,0-1 4,-9 3 7,-1 2-1,-2 4-3,-6 1 0,-3 5-5,0 0 3,-4 2-3,1 12-2,3 5 1,0 5 7,9 2 2,5 1-12,7 3 7,0-4-4,15-4-3,15 2 0,10-7-2,6-8-31,5-9-50,7 0-108,-3-3-161,-1-14-349</inkml:trace>
  <inkml:trace contextRef="#ctx0" brushRef="#br0" timeOffset="78781.0219">5079 8610 831,'0'0'131,"0"0"-6,0 0 23,0 0-55,-97-18-57,75 36-4,4 4-9,6 2-7,9-2-4,3-2-12,3-3 1,21-8 1,7-6 0,8-3 8,0-1-4,-6-15-3,-5-1 6,-10-3 9,-12-1 26,-6 1-8,0 0-19,-9 1-11,-6 7-6,3 3-19,6 7-45,6-1-79,0 3-142,12-2-306</inkml:trace>
  <inkml:trace contextRef="#ctx0" brushRef="#br0" timeOffset="79502.1201">5321 8533 946,'0'0'100,"0"0"35,0 0-2,0 0-76,0 0-42,0 0-1,25 24 41,-13 0-14,-1-2-23,-1 1-7,-1-3-4,0-3-3,-3-7-3,0-5 2,-3-4-3,3-1 0,0 0 1,7-6 4,0-11 1,7-7-6,-5-5 0,-1 1-1,-1 0-1,3 9 2,-7 2 0,2 6-1,-1 8 1,2 3-2,0 0-2,3 0 2,-3 14-2,4 1 3,-2 2-3,2-3 4,-4 0 0,1-4-1,1-5 1,-6-5 0,6 0 0,-4 0 1,7-11 4,-5-7-4,4-2 1,-5-1-1,0 0 0,-1 1-1,0 3 1,-4 7 0,-5 7-1,2 3-1,1 0-3,2 19-14,4 7 18,2 8 0,3-2 4,0-4-5,3-9 1,3 0-3,-2-11 3,2-6-19,-2-2 7,-1 0-28,-3-10 9,-7-13 28,-1-4 3,-4-5 0,-3-1 8,0 3 10,0 1 22,0 14-13,0 7 10,0 8 2,0 0-39,0 23-1,0 14 1,0 9 10,0 4-7,-3-1 2,0-3-4,3-3-2,0-8-5,0-4-44,0-12-59,12-8-43,9-11-112,1 0-328</inkml:trace>
  <inkml:trace contextRef="#ctx0" brushRef="#br0" timeOffset="79712.476">6161 8523 853,'0'0'148,"0"0"-30,0 0 7,0 0-46,0 0-63,0 0 11,68-9 12,-54 38-9,-5 3 9,-6-4-2,-3 1-10,0-5-1,-3-4-1,-14-3-19,1 0-6,1-8-1,0-4-77,9-5-87,6-2-121,0-24-414</inkml:trace>
  <inkml:trace contextRef="#ctx0" brushRef="#br0" timeOffset="79913.5192">6353 8352 1009,'0'0'179,"0"0"-35,0 0 40,0 0-72,0 0-68,0 0-41,27 26 64,-22 11-8,2 6-29,-4 2-9,-3-1-10,0 1-11,0-7-3,3-7-51,3-7-81,7-10-77,11-11-193,9-3-481</inkml:trace>
  <inkml:trace contextRef="#ctx0" brushRef="#br0" timeOffset="80237.4574">6690 8537 1014,'0'0'144,"0"0"-60,0 0 16,0 0-53,0 0-39,0 0-1,27-4 23,-12-1-10,0-3-12,0-5 2,-5 1-1,-5-5-2,-5 0 10,0 3 22,0-2-4,-5 7 3,-8-2-1,1 11 0,-3 0-16,-6 6-14,0 18-4,2 8 3,4 6 5,3 2-1,9-2-9,3-1 4,0-7-5,11-7-3,11-7-19,8-9-53,1-7-40,2 0-83,6-20-139,10-11-305</inkml:trace>
  <inkml:trace contextRef="#ctx0" brushRef="#br0" timeOffset="80431.9304">7045 8322 957,'0'0'191,"0"0"12,0 0-19,0 0-72,0 0-44,0 0-64,-19-19 3,14 58 28,2 8-1,1 3-8,1-2-8,1 1-11,0-6-7,0-9-1,0-4-47,3-8-64,5-8-61,-6-8-118,2-6-157</inkml:trace>
  <inkml:trace contextRef="#ctx0" brushRef="#br0" timeOffset="80573.6086">6996 8551 809,'0'0'329,"0"0"-176,0 0 37,0 0-111,0 0-57,0 0-22,22-25 0,11 22-18,-3 0-109,1-1-90,2-1-130,12-2-342</inkml:trace>
  <inkml:trace contextRef="#ctx0" brushRef="#br0" timeOffset="80873.0283">7333 8490 581,'0'0'163,"0"0"-96,0 0 85,0 0-53,0 0-21,0 0-27,42 33-5,-34-33-9,5 0-7,-4 0-5,1-12-4,-1-2 0,-6-2-1,-3-1 1,0-3 8,0 1 13,-12 5 2,-10 9-5,-5 5 10,-3 5-18,-1 23-1,4 3 5,8 6-2,8 1-8,11-4-19,0-3-3,15-9-2,10-2-2,-2-7-6,5-5-39,2-8-52,0 0-50,4-5-236</inkml:trace>
  <inkml:trace contextRef="#ctx0" brushRef="#br0" timeOffset="83495.3447">8224 8381 447,'0'0'246,"0"0"-113,0 0 47,0 0-60,0 0-42,0 0-25,0 0-38,0 0-7,22 1-2,-2 9 47,9 0-16,7-2-11,0-7-3,2-1 0,1 0-6,0-1-4,-6-12-7,-7-2 1,-4-6-4,-6 2-2,-6-3 5,-2-2-4,-8-6 3,0 4 1,0-1 8,-14 4 13,1 6-1,-3 4 10,2 10 16,1 3-25,-2 0-17,-5 6-1,1 17-3,0 7 3,-3 14 3,8 2-4,0 6 10,8 0 7,5 2-6,1-4-3,0 0-11,3-4-2,9-7-3,-3-6 0,2-5 0,-3-6-11,-1-10-57,0-5-26,-7-2-23,0-5-59,0 0-14,-5-8-27,-14-11-88,-9-3 173,-5-3 132,-6 4 173,0 2 0,2 0-8,10 8-29,11 2 4,11 5-31,5 1-16,0 0-51,0 3-24,12-3-15,21-3 2,13-2-3,9-1-2,14-2-3,4-5-44,3 4-69,-4-2-78,-5-3 4,-6 1-36,-4-4 132,-18 6 94,-10-2 4,-17 5 86,-11 1 91,-1 0-34,0 0-23,-10 2-28,-6 4-20,-10 4-17,3 0-34,-3 14-12,3 8-4,7 3 3,9 0-7,7 1-2,0-2-3,6-5 5,18-5-5,9-5 4,-1-9-1,3 0 4,-8-11 1,-5-6 7,-9-8 11,-6 0 20,-3-5-25,-4 4-14,0-1-7,-5 10-2,-1 7-37,3 3-35,3 7-71,0 0-146,0 0-307</inkml:trace>
  <inkml:trace contextRef="#ctx0" brushRef="#br0" timeOffset="83779.554">9048 8335 778,'0'0'164,"0"0"-96,0 0 43,0 0-45,95-17-12,-66 34 6,-3 6-20,-4 4-12,-1-2-6,-12-2-11,-3-3-6,-6-5 2,0-2 6,0-7 7,-6-3 9,-3-3 12,2 0 12,-1-4 9,5-14-23,3-5-30,0-7-5,1 0-4,19 0-19,-1 7-25,4 4-17,5 9-48,2 3-92,-1 2-178</inkml:trace>
  <inkml:trace contextRef="#ctx0" brushRef="#br0" timeOffset="84343.1803">9532 8254 755,'0'0'314,"0"0"-201,0 0 79,0 0-67,0 0-64,0 0-45,-3-14-13,3 37 3,7 5 14,-1 2-7,0-2-8,3-5-4,0-3 0,-7-5-1,5-5 1,-4-5-2,-3-3-3,0-2-7,3 0 6,3-2 5,1-18 6,2-4-6,-1-3-5,4-3 3,-2 5 2,-5 3 0,3 8 0,-6 8 0,7 6-1,-3 0-1,6 3-11,1 14 11,1 5-1,-2 4-1,-2-3 2,-1-7 0,-4-1 2,5-9 0,-7 0-2,0-5 2,0-1 0,3 0 1,3-8 11,4-12-10,0 1 5,1-3 3,-2-2 5,-3 4 3,0 6-12,-3 6 5,-3 8-3,3 0-8,3 11-10,4 10 8,1 4 3,-1 3-6,-4-6-10,0-1-36,3-3-29,0-8-87,-3-6-62,3-4-134</inkml:trace>
  <inkml:trace contextRef="#ctx0" brushRef="#br0" timeOffset="84635.65">10065 8257 856,'0'0'160,"0"0"-9,0 0 8,0 0-74,0 0-62,0 0-19,-1 13-2,1 16 16,0 0 2,1-2-14,9-4 4,3-6-7,3-5-2,4-5 6,-1-6-2,1-1 11,-1-4 22,-4-15 11,-3-4 5,-6-7-6,-3-6-7,-3-2-20,0-1-10,0 3-11,-6 9-8,-1 7-32,0 8-46,3 5-44,0 3-124,2-1-159</inkml:trace>
  <inkml:trace contextRef="#ctx0" brushRef="#br0" timeOffset="84830.7398">10299 8003 586,'0'0'469,"0"0"-324,0 0 53,0 0-65,0 0-84,0 0-33,21 22 40,-10 14 15,-5 10-40,1 1-12,-1 3-16,-6-2-3,5-7-34,1-5-86,0-7-33,6-11-123,12-9-130</inkml:trace>
  <inkml:trace contextRef="#ctx0" brushRef="#br0" timeOffset="85429.2482">10628 8197 864,'0'0'152,"0"0"-19,0 0 7,0 0-34,0 0-38,0 0-19,-49-66-15,29 86-31,1 6 1,-1 4 4,7-1-6,6 1 1,7-6-3,0-1-4,3-8 4,14-4-12,5-5-4,2-6-10,1 0-7,0-4 13,-1-16 14,-9-2 6,-1-7 1,-1-1 14,-6 0 18,-4 6-4,0 8-6,-3 6 8,3 7-10,-3 3-21,0 8-5,1 13-9,4 7 14,-1 1 0,7-6 1,-2 0-2,7-6-1,7-5-8,0-5 10,3-7 0,-8 0-4,3-3 0,-5-16 3,-1-5 1,-3-9 0,0-6 1,-6-3 1,0-5 0,-3 0 5,0 8 4,-3 10 8,0 9 7,0 11 20,0 7-12,0 2-9,0 6-25,-3 19-10,-3 9 10,3 10 7,0 3 1,0 1-8,3-5 2,0-5-4,0-6-13,0-8-60,6-5-20,3-6-63,-2-9-93,-1-4-67,-5-4-202</inkml:trace>
  <inkml:trace contextRef="#ctx0" brushRef="#br0" timeOffset="85693.3511">10861 8174 897,'0'0'168,"0"0"-31,0 0-58,0 0-41,0 0-22,0 0-8,55-26 2,-29 18-8,-3 3 6,-5-1 21,0 1 28,-9 2 12,0 3-1,-2 0-2,0 0-24,3 0-17,0 18-13,-1 8 6,-3 5-7,-2 4-7,-1 0-1,-1 0-6,-2-4 2,0-5-64,0-2-72,0-6-91,0-10-169</inkml:trace>
  <inkml:trace contextRef="#ctx0" brushRef="#br0" timeOffset="85850.9295">11103 8006 1191,'0'0'64,"0"0"62,0 0-126,0 0-37,0 0-77,0 0-78,98 25-285</inkml:trace>
  <inkml:trace contextRef="#ctx0" brushRef="#br0" timeOffset="86382.7913">11539 8160 1024,'0'0'110,"0"0"76,0 0-103,0 0-24,0 0-12,0 0-4,-58-56-24,42 56-14,2 3-4,-2 11-1,6 1 0,2 3 0,4 2-3,4 0-1,0-1-18,16-6-12,4 1-24,9-9-9,-3-5-17,-3 0-13,3-2 25,-4-15 11,2 1 38,-6-1 15,-5 1 8,-2 7 1,-2 1 2,-4 5-1,3 3-1,-1 0 0,2 0-1,2 6-5,-2 4 4,0-4-4,2 2 5,5-5 0,3-3 1,0 0 17,7-8 18,-4-9 2,2-4 9,-6-3 65,3-6 7,-9 1 5,4 3-8,-5 2-9,-1 8-30,-7 10-2,0 3-26,3 3-27,1 9-13,3 21 0,3 13 18,-4 13-15,-3 2-9,5 3 2,2-3-5,-7-7-58,-2-6-173,-4-6-460</inkml:trace>
  <inkml:trace contextRef="#ctx0" brushRef="#br0" timeOffset="87595.3131">4183 9892 402,'0'0'573,"0"0"-501,0 0 37,0 0-4,0 0 11,0 0-44,0 0-21,3-31 14,-3 28-9,-9 3-22,-12 0-17,-3 0-16,-13 16 1,1 4-2,2 8-2,10 1 2,12 0 0,12-3 0,0-4-4,18-5 1,16-6 3,5-10 1,3-1 1,3-7 1,-7-12 2,-6-1 0,-7-1 16,-13 0-2,-9 2 18,-3-1-17,0 1-15,0 8-5,0 3-21,-3 4-70,3 4-72,0-3-180,22 1-472</inkml:trace>
  <inkml:trace contextRef="#ctx0" brushRef="#br0" timeOffset="87939.166">4414 9905 793,'0'0'301,"0"0"-224,0 0-28,0 0 32,0 0 2,0 0-28,94 29 8,-58-29-40,-3 0-14,-5-3-8,-5-9 1,-10-5 3,-3-2 0,-7-3-2,-3-4 1,0 2 10,0 2 0,-10 5 11,1 8 30,6 6-8,-1 3-10,2 0-37,-6 22-16,-2 4 16,0 13 0,5 6 5,1 4-5,4 4 0,0 3 0,0 0-1,0-3-5,0-7-29,0-7-37,0-9-21,9-7-70,1-13-105,-4-10 101,-6 0-552</inkml:trace>
  <inkml:trace contextRef="#ctx0" brushRef="#br0" timeOffset="88059.8654">4508 10075 878,'0'0'247,"0"0"-107,0 0-10,0 0-91,0 0-39,0 0-12,124-32-117,-82 26-138,1 0-384</inkml:trace>
  <inkml:trace contextRef="#ctx0" brushRef="#br0" timeOffset="88988.923">5672 9815 551,'0'0'137,"0"0"-13,0 0 67,0 0-64,0 0-57,0 0-8,0-2 39,-5-3-40,-4 5-7,0 0-6,-9 7-30,2 13-14,1 3 1,4 7 4,7-4-1,4 1 1,0-4-9,12-4 0,13-2 3,5-6-3,3-8 3,4-3-3,2 0-2,-3-14-3,0-3-1,-11-2 6,-7-1 0,-9 4 2,-6-1 1,-3 8 3,0 4-4,0 2 8,0 3-5,0 0-5,0 8-2,0 9-5,0 8 5,0-1 2,4-2 0,17 2-2,9-7 3,3-5-3,7-8 2,-2-4-5,0 0-1,-6-11-3,-7-6 7,-13-5 1,-5-2 1,-7-2 3,0 1-2,-10 3 6,-6 7-4,-2 8 11,7 7-1,-2 0-9,2 7-4,5 13-5,3-1-1,3 5 1,3-5-35,18-5-54,3-5-87,2-9-76,6 0-238</inkml:trace>
  <inkml:trace contextRef="#ctx0" brushRef="#br0" timeOffset="89341.5341">6274 9723 1035,'0'0'101,"0"0"47,0 0-33,0 0-92,0 0-13,0 0 30,4 112-2,7-69-24,-5-4 1,6-6-8,-2-10-4,-3-7-2,0-8 0,-1-5 0,0-3 0,6 0 5,5-6 12,9-18-1,-3 1-8,2-5-2,0 1-2,-7 3 4,-2 8 0,-5 8 10,-2 8-3,-2 0-14,2 11-2,3 12-1,0 6-9,-1 5 7,3-6-43,-1-3-16,13-5-75,4-11-84,7-6 58,10-3-189</inkml:trace>
  <inkml:trace contextRef="#ctx0" brushRef="#br0" timeOffset="89941.099">7011 9914 831,'0'0'166,"0"0"-64,0 0 37,0 0-30,0 0-71,0 0 2,-48-67 15,39 64-6,2 1-10,-3 2-8,0 0-17,0 0-9,0 5 1,2 12-4,5-3-1,0 5 0,3 1-2,0-3-1,12-1-8,7-5-15,4-3-7,3-7-7,3-1 1,1 0-9,-2-17 4,-4-2 21,-10-5 22,-2-3 5,-5-1 25,-7 1 29,0 7-8,0 6-5,0 9 4,0 2-7,0 3-33,0 0-10,0 18-21,0 3 21,0 6 0,0-4 1,6 2-2,7-6-10,2-7-6,6-4-3,4-6 9,5-2 8,2-2 1,0-15-2,-12-8-23,-4-8 19,-7-3 7,-6-7 1,-3-6 12,0 3 9,0 5-1,0 10 13,-3 14 11,0 9-4,3 8 5,-6 11-45,0 16-12,-1 12 12,4 7 0,3 3-2,0-1-2,0-3-11,0-6-61,0-5-26,10-7-94,-2-12-124,11-8-332</inkml:trace>
  <inkml:trace contextRef="#ctx0" brushRef="#br0" timeOffset="90107.5079">7357 9782 967,'0'0'376,"0"0"-301,0 0 19,0 0-48,0 0-38,0 0-7,58-8-1,-22 6-61,-5-1-79,-4-4-107,-14-3-190</inkml:trace>
  <inkml:trace contextRef="#ctx0" brushRef="#br0" timeOffset="90668.9017">8179 9515 1190,'0'0'123,"0"0"50,0 0-48,0 0-44,0 0-41,0 0-25,0-1-11,3 24-4,-3 10 30,0 4-2,0 5-14,0 2 2,3-2-8,3-5-6,4-3 1,1-5-2,8-6-1,-1-7 0,-1-7 0,6-7-18,-1-2-23,4 0-48,-3-17-64,-3-4-105,-14-2-156</inkml:trace>
  <inkml:trace contextRef="#ctx0" brushRef="#br0" timeOffset="91067.9089">8073 9696 772,'0'0'265,"0"0"-152,0 0 31,0 0-44,0 0-62,0 0-26,88-19 9,-29 12-11,6-3-10,1-2 0,-4-2-19,-14 1 4,-13 2 8,-12 5 4,-17 3 3,-3 3 3,-3 0 26,0 0-15,-9 6-12,-6 8-2,-3 8 0,9 3 1,6 3-1,3-5 0,3 3-8,16-8 7,13-5 2,2-7-1,2-6 3,-5 0-3,-1-13 6,-12-4 5,-6-3 18,-9-3 10,-3-6-10,0 0-8,-18-1-21,3 9-7,-1 4-14,-1 8-33,1 9-54,0 0-105,2 0-207</inkml:trace>
  <inkml:trace contextRef="#ctx0" brushRef="#br0" timeOffset="91531.4617">9289 9339 660,'0'0'186,"0"0"-18,0 0 45,0 0-86,0 0-1,0 0-28,7-26-10,-4 23-19,-3 0-15,3-1-8,-3 4 1,0-1-30,0 1-6,0 0-10,0 0 2,0 0-3,0 0-17,0 0-41,5 0-59,2 0-50,0 8-28,4 1-105,-2 5-95</inkml:trace>
  <inkml:trace contextRef="#ctx0" brushRef="#br0" timeOffset="91861.2559">9289 9339 610,'32'79'179,"-35"-79"-23,3 0-4,0 0 31,0 0-47,0 0-54,0-4-14,0 1-21,17 3-27,5 0 0,11 17 3,-2 11-9,2 2-4,-6-1-7,-8 3 0,-6-5-3,-6-4-4,-7-2 4,0-8 0,-7-4 0,-7-1 8,2-8-6,-4 0 15,2-5-2,5-11-3,2-7 17,7-7-16,0-2 5,4-2-16,14 10-2,6 5 0,-1 7-16,9 4-50,-2 5-54,9 3-90,-2 0-143,3 0-250</inkml:trace>
  <inkml:trace contextRef="#ctx0" brushRef="#br0" timeOffset="92190.9087">9821 9475 753,'0'0'254,"0"0"-179,0 0-18,0 0 10,0 0 15,0 0-28,75 16-17,-56-16-21,-1 0-3,-6 0-7,-3-10-5,-3-2 7,-1-2-4,-5-2 8,0-4 3,-5 3 4,-7 3 6,-3 6-5,-6 5 0,-2 3 3,-3 1-9,5 18-1,-3 3 0,4 7 0,10 5 6,7-4-12,3 0-2,0-5-3,13-5-2,13-3 0,1-3-16,4-8-40,3-6-29,1 0-113,-2-3-228</inkml:trace>
  <inkml:trace contextRef="#ctx0" brushRef="#br0" timeOffset="92417.9597">10139 9264 985,'0'0'127,"0"0"50,0 0 14,0 0-93,0 0-71,0 0-20,-19-10 9,19 46 48,0 4-28,0 2 0,4 0-21,2-1-3,0-5-8,4-2-3,2-6-1,3-3-28,-3-6-53,-2-6-60,7-6-100,-2-7-149</inkml:trace>
  <inkml:trace contextRef="#ctx0" brushRef="#br0" timeOffset="93053.1066">10190 9431 184,'0'0'179,"0"0"-54,0 0 10,0 0-32,0 0-11,0 0 0,-76-3-6,68 3-6,2 0 7,0-2-14,0-2 12,6 4 1,0 0-20,0-3-28,2 0-21,22-4-13,11 3 3,6-2-5,3 1 1,-5 3-6,-3 2 3,-1 0-1,0 0-4,-5 0-10,-8 0-14,-7 0-17,-6 7 14,-3 3 19,-3 7-3,-3 2 3,0 0-7,-9 1 9,-5-3 9,-6-3-1,5-4-4,3-3 7,4-4 2,2-3-1,5 0-1,1-7 2,0-13-2,5-2-3,14-3 1,4 3-1,6 2-13,-1 3-10,6 4 12,7 4 14,-1 1 4,-7-1 40,-12 6-38,-11-1-1,-7 4 26,-3 0 23,0 4-14,0 14-31,0 10 24,0 2-12,0-1-21,0 1 4,-3-3-4,-2-5-55,1-2-103,3-11-148,1-8-672</inkml:trace>
  <inkml:trace contextRef="#ctx0" brushRef="#br0" timeOffset="93203.8508">10608 9165 1164,'0'0'158,"0"0"-30,0 0 10,0 0-99,0 0-39,0 0-70,-20-56-76,51 73-88,9 1-234</inkml:trace>
  <inkml:trace contextRef="#ctx0" brushRef="#br0" timeOffset="93511.8642">11016 9409 618,'0'0'82,"0"0"61,0 0-26,0 0-22,0 0-46,85-42 2,-85 21-2,0-6 32,0 5-41,-7-1 4,-10 6 4,-1 7-1,-1 6-8,-5 4 2,2 11-12,1 14-5,3 9 9,4 0-10,5-1-8,5-2-8,4 0 0,0-8-7,7-2 1,13-9-1,0-2-70,6-6-34,0-4-108,3-1-144</inkml:trace>
  <inkml:trace contextRef="#ctx0" brushRef="#br0" timeOffset="93789.6522">11209 9266 982,'0'0'90,"0"0"70,0 0 6,0 0-94,0 0-65,0 0 28,35 67 0,-29-31-28,0-3 0,3-10-4,3-6-1,-3-4 3,2-10 5,3-3 13,4 0 30,1-2-2,7-18 2,-7-7-11,5-4-19,-9-8-9,-1 0-9,-1 5-5,-10 12-24,3 10-42,-3 7-66,7 5-97,0 0-319</inkml:trace>
  <inkml:trace contextRef="#ctx0" brushRef="#br0" timeOffset="94110.865">11641 9339 731,'0'0'130,"0"0"30,0 0 23,0 0-48,87 4-81,-57-18-16,-1-5-9,-8-1 2,-3-1-10,-6-1 3,-8-1-2,-4-3 5,0 2-10,-4 7 0,-13 7 7,-5 7-14,-7 3 4,0 13-13,2 12 10,6 8 15,7 1-5,10 3 10,4-4-1,3 1-15,21-9-3,9-6-7,5-8-3,15-8-2,8-3-23,1 0-56,3-5-113,-10-13-509</inkml:trace>
  <inkml:trace contextRef="#ctx0" brushRef="#br0" timeOffset="95040.5842">5873 10793 762,'0'0'157,"0"0"-4,0 0-36,0 0 35,0 0-84,0 0-59,0 0-6,-8 33 21,25-10 4,8-7-4,8-6-4,3-3 3,1-7 1,1 0-4,0-7-5,-5-8-11,-6-6 3,-8-5-4,-10 2 2,-6-3 3,-3 0-6,0-4 7,-15 4-9,-1 7 2,-2 6-1,0 8 5,1 3 4,4 3-1,0 4-4,-3 15 0,2 10 4,-2 8 0,5 4 4,2 5 5,6 2-1,3-1 8,0 0-9,0-1-6,1-1-5,6-4-3,0-3-4,-4-7-3,0-5-48,-1-9-60,2-7-50,-4-10-157,0 0-128</inkml:trace>
  <inkml:trace contextRef="#ctx0" brushRef="#br0" timeOffset="95221.3996">5837 10992 989,'0'0'160,"0"0"-36,0 0-14,0 0-9,0 0-57,0 0-24,73-28 18,-19 22-16,1 0-21,0-2-1,-7 3-60,-5 1-120,-7-3-120,-5 1-213</inkml:trace>
  <inkml:trace contextRef="#ctx0" brushRef="#br0" timeOffset="95491.2729">6323 10880 967,'0'0'138,"0"0"-57,0 0-23,0 0 37,97 22-39,-64 4-12,-6 1-13,-8-1-13,-10 1 2,-9-8-9,0-6-3,-6 0 4,-10-9 13,1-1-11,-1-3 3,7 0 0,7-10 19,2-7-26,0-11-10,15-2 0,15-3-10,10 2-21,7 11-20,3 1-38,0 10-34,6-1-127,-4 3-168</inkml:trace>
  <inkml:trace contextRef="#ctx0" brushRef="#br0" timeOffset="95738.9387">6950 10822 328,'0'0'523,"0"0"-364,0 0-37,-103-6-13,79 19-52,12 4-8,6 6 0,6-1-34,2-4-3,20-2-9,8-6 11,4-6 3,1-4 7,0-1 5,-5-15 5,-8-4-1,-11 0 11,-9-4 8,-2-1-23,0 4-29,-10 2-1,3 2-62,1 10-43,6 5-110,0-1-292</inkml:trace>
  <inkml:trace contextRef="#ctx0" brushRef="#br0" timeOffset="96227.1518">7248 10743 1058,'0'0'141,"0"0"-24,0 0-72,0 0 23,0 0 3,15 73-39,-9-53-12,3-3-14,-3-5-3,4-5 1,-2-1 0,4-6-3,3 0-1,4-9 7,-4-9-7,1-4-13,-6-4 4,0-1 2,0 7 7,-4 4-1,-3 11 2,-3 5-2,6 0 1,-3 5-20,4 17 20,4 2 2,-2 3 0,0-4-2,4-6 1,-7-5 1,1-5-1,4-7 0,1 0 3,9-7 16,0-15 6,3-8 4,1-4 3,2 1 21,1-3-2,-6 7-10,1 8-13,-13 12-4,-5 9-7,4 0-15,0 23 4,1 10-7,0 9 2,0 5-2,-3 7-1,-4-2-52,0-2-83,-3-7-80,0-10-548</inkml:trace>
  <inkml:trace contextRef="#ctx0" brushRef="#br0" timeOffset="97141.1439">8817 10512 576,'0'0'130,"0"0"1,0 0 29,0 0-24,0 0-22,0 0-32,-28-43-7,28 38 7,0-3-52,0-4 20,0 1-16,22-3-18,11 1-7,8 4-1,6-2 7,4 11-4,-2 0-4,-7 8-3,-5 17-4,-15 9-1,-5 5-1,-8 1 3,-9 3-1,0-7 2,0-4 2,-9-4-1,-5-5-3,1-4 1,1-5 0,-3-4 2,0-4 2,-4-3-5,-5-3-5,-4 0 2,-2-9-1,-6-4-1,1-1-2,3 5 3,2 6-3,4 3-4,10 0 4,0 8 6,7 6-2,4 3-2,5-2 2,0-3-3,10-3 5,16-8 1,10-1 3,6-1 6,1-18 3,-4-5-1,-8 1 2,-10 1 8,-12-3 7,-6 2-10,-3-3-2,0 5-15,0 3-1,0 8-31,0-1-23,0 8-49,16-3-211,7 3-166</inkml:trace>
  <inkml:trace contextRef="#ctx0" brushRef="#br0" timeOffset="97427.5424">9529 10400 1038,'0'0'118,"0"0"53,0 0 1,0 0-47,0 0-63,0 0-31,3-34-7,1 35-19,2 16-2,0 9 8,0 3 9,2 8-9,-2 2-6,1-3-2,-1 5-2,-3-7 1,0-3-2,0-1-28,1-3-52,-4-6-46,4-9-86,2-10-117,4-2-355</inkml:trace>
  <inkml:trace contextRef="#ctx0" brushRef="#br0" timeOffset="97943.088">9595 10489 776,'0'0'162,"0"0"-65,0 0 51,2-86-19,15 69-62,5 0-14,2 5-7,2 2-12,2 3-5,-4 3-6,4 1 8,-3 3-16,-1 0-8,-9 0-3,0 10-4,-12 7-2,-3 6-1,0 0 3,-24 4 1,-2-1 0,0-7-1,5-2 0,6-4-1,9-6 0,3-3-1,3-1 1,0-3-4,0 0 5,0 0 0,11 0 4,14 0-2,1 0 3,6 0-4,-5 7 0,-2 3-2,-2 2 2,-4 5 0,-5 2-1,-1 5 2,-4-1-1,-6 0 6,-3 4 10,0-5 15,-3-4 11,-9-2 22,-9-2-11,2-6-18,-9-1 0,-1-7-11,-1 0-9,1 0-13,6 0-3,5-7 0,6-11-42,0-6-115,-1-2-209,2-4-792</inkml:trace>
  <inkml:trace contextRef="#ctx0" brushRef="#br0" timeOffset="100175.1825">6973 12055 100,'0'0'703,"0"0"-570,0 0-78,0 0 23,0 0 60,0 0-50,0 0-26,0 0-14,0 10 5,0-10-2,0 0-5,0 0 3,-4 0-3,-8-7-34,-1-3 1,-3 6 1,2 1 2,-4 3-5,-1 0-3,-2 7-8,6 13-3,0 6-2,9 6 0,6 2 5,6-4-1,21-2-5,9-11-5,2-5-13,1-9-11,-7-3 8,-8 0 7,-1-10 12,-11-9 8,-5-6 3,0 0-2,-7-3 1,0-1 11,0 0 15,0 5-7,-4 8 8,1 6 7,3 10 2,0 0-17,0 4-21,0 19-12,2 7 10,10 8 3,0-5-2,4 0-22,1-6-58,2-4-52,-4-9-124,3-9-149</inkml:trace>
  <inkml:trace contextRef="#ctx0" brushRef="#br0" timeOffset="100535.6705">7233 12048 712,'0'0'325,"0"0"-211,0 0 4,0 0 32,0 0-68,0 0-64,-6-23-13,18 49 29,1 1-7,4-1-22,-5-4-1,1-5-4,-2-3 1,-5-8 0,1 1 5,-4-7-4,5 0 16,6-10 16,6-7 4,0-5-12,-1-5-5,0 4-4,-7 0 10,0 9-3,-3 5-5,-6 6-4,-1 3-15,5 0-1,3 9-12,1 15 13,2 6-4,-1-1-41,0 0-29,9-5-34,2-7-46,12-8-110,7-9-51,1 0-111</inkml:trace>
  <inkml:trace contextRef="#ctx0" brushRef="#br0" timeOffset="100887.1542">7843 12092 395,'0'0'377,"0"0"-172,21-91-51,-21 71-7,0 3-33,0 8-13,-11 6-46,1 3-15,-6 4-27,-2 19-11,0 6-1,8 4 2,5-2-3,5-3-1,0-5-3,15-3-1,3-6-13,3-8 4,6-6 0,-3 0 8,6-12-1,-3-16 7,-1-5 4,-9-9 1,-1-12 24,-4-7 16,-2-3-1,-1 2 1,-3 16-9,-1 20 19,-3 14 9,3 12-25,-5 4-39,3 29-14,-3 11 14,0 15-2,0 8 2,0-1-29,0 2-47,-8-9-86,6-3-106,-3-9-328</inkml:trace>
  <inkml:trace contextRef="#ctx0" brushRef="#br0" timeOffset="102487.3844">4719 13159 155,'0'0'198,"0"0"-166,0 0 42,0 0 110,0 0-7,0 0 19,0 0-36,59-34 4,-59 30-14,0 4-52,0-3-7,0 3-14,0 0-32,0 0-12,0 0-13,3 7-20,0 15 0,0 10 10,6 6 7,-2-1-8,1 3-7,-2-1 5,-4-3-7,5-6 1,0-4-1,-1-6-30,0-7-39,0-9-65,9-4-29,0 0-106,2-15-141</inkml:trace>
  <inkml:trace contextRef="#ctx0" brushRef="#br0" timeOffset="102659.837">4914 13294 757,'0'0'245,"0"0"-96,0 0-26,0 0 43,0 0-81,0 0-65,13-21-9,20 19-6,6-1-2,0-1-3,2 3-25,-8-5-93,-6 3-98,-9-8-67,-8 2-196</inkml:trace>
  <inkml:trace contextRef="#ctx0" brushRef="#br0" timeOffset="102847.1927">5150 13115 896,'0'0'170,"0"0"-36,0 0 25,0 0-6,0 0-97,0 0-37,-17 17-18,17 15 67,3 5-22,6-1-33,0 1-12,1-2-1,0-5-5,6-6-49,3-4-67,2-11-122,4-9-189</inkml:trace>
  <inkml:trace contextRef="#ctx0" brushRef="#br0" timeOffset="103139.4519">5460 13174 918,'0'0'127,"0"0"-37,0 0 30,0 0-31,0 0-49,0 0-9,-84 97-7,84-68-5,0-5-12,15-5-6,12-7 0,4-5 0,2-7 4,-3 0 0,-2-16 11,-10-4 38,-6-4 2,-6-5 1,-6-1-18,0-3-22,-6 7-9,0 9-8,0 9-15,6 3-43,0 5-49,6 0-188,20 0-124</inkml:trace>
  <inkml:trace contextRef="#ctx0" brushRef="#br0" timeOffset="103567.4217">5816 13148 954,'0'0'151,"0"0"-22,0 0 18,0 0-35,0 0-95,0 0-8,-6 33 9,6-13-5,0-3-9,3-1-4,11-3 0,8-6 8,-1-4-8,3-3 4,0 0-2,-2-14 3,-3-6-3,-5-2 0,-1 2 5,-10 6-3,-3 1-2,0 10 6,0 3-7,0 0-1,0 13-12,0 11 3,3 5 7,7-6-3,7-3-2,1-7 0,6-6-5,-2-7 10,5 0 2,-2-9 2,-6-15 10,-2-2 8,-11-4 10,-6 1 21,0-5-22,-3-2-11,-17 6-16,1 11-2,-6 5-25,-5 11-37,-2 3-28,3 0-133,2 3-241</inkml:trace>
  <inkml:trace contextRef="#ctx0" brushRef="#br0" timeOffset="104099.9326">7016 12913 974,'0'0'140,"0"0"-3,0 0 22,0 0-33,0 0-34,0 0-12,0 0-35,-5-46-18,5 50-19,0 16-7,-4 9 7,2 7 13,-5 1-3,7 3-10,0-1 1,0-3-6,4-6-1,12-1-1,4-8 1,2-5-1,2-10-1,4-3-2,2-3-9,0 0-35,-5-9-34,-5-4-49,-8-4-41,-8 2-118,-4-2-190</inkml:trace>
  <inkml:trace contextRef="#ctx0" brushRef="#br0" timeOffset="104504.5995">6937 13095 719,'0'0'169,"0"0"-51,0 0-4,0 0-2,0 0-65,0 0-32,-20-20 2,53 17 27,13-8-10,3 1-23,4 0-9,0 0 1,-5 1-3,-8 1 2,-10 0-3,-15 5 1,-7 3-1,-8 0 0,0 0 1,0 3 0,-8 14 0,-4 3 3,3 5 3,9-1-5,0-1 0,3 0-1,22-7 0,5-3-1,6-12 1,-4-1 0,3 0 2,-5-14 7,-7-6 2,-7 1 28,-9-7 17,-7-1-5,0-2-24,-7 5-23,-7 1-4,-2 9-11,1 8-13,-4 4-40,2 2-103,-2 0-119,-5 2-329</inkml:trace>
  <inkml:trace contextRef="#ctx0" brushRef="#br0" timeOffset="106273.5444">8174 12888 531,'0'0'147,"0"0"-57,0 0 90,0 0-27,0 0-57,0 0 11,-80-41 4,77 35-32,3-1-15,0 0-20,0-2 0,9-2-23,13 1-15,5 3 9,9 7-3,-1 0-7,7 9 1,-3 16 3,-9 9-9,-8 1 0,-8 2 4,-8-4-4,-6-3 1,0-4-2,0-6 0,-10-6-6,-3-5 1,0-6-7,-2-3 8,1 0 5,4-17 3,1-5 0,5-4-3,4-5-4,0-1 3,7 5-3,12 5-9,7 5-1,4 4-20,5 2-42,10 5-95,0 2-88,1-5-140</inkml:trace>
  <inkml:trace contextRef="#ctx0" brushRef="#br0" timeOffset="106610.8864">8692 12828 752,'0'0'179,"0"0"-83,0 0 3,0 0-48,0 0-34,0 0 56,76 6-12,-49-6-36,-4 0-4,0-4-9,-9-5-12,2-4 9,-10 2-6,-6-4 6,0 1 3,0 1-5,-14 4 9,-5 1 3,-5 8-11,-1 0 6,-6 10-6,4 14 2,7 5 8,4 0-8,7 5 8,9-1-6,0 0-7,2-4 0,22-5-2,8-5 2,10-7-5,4-4-30,1-8-56,3 0-88,-11-13-211</inkml:trace>
  <inkml:trace contextRef="#ctx0" brushRef="#br0" timeOffset="106837.2592">9090 12596 966,'0'0'118,"0"0"26,0 0 5,0 0-63,0 0-69,0 0-7,0 33 60,11 0-35,-1 7-4,2 4-19,-3-3-9,2-1-6,2-3-3,0-8-41,0-2-69,3-8-127,-3-11-191</inkml:trace>
  <inkml:trace contextRef="#ctx0" brushRef="#br0" timeOffset="107331.2865">9129 12755 802,'0'0'185,"0"0"-50,0 0-57,0 0 23,0 0-79,0 0-10,97-50 5,-57 50 4,-1 0 4,2 4-1,0 13-8,-9 5 2,0 2-9,-8 1-2,-9-1-6,-6-1 3,-9-3-3,0-4-1,0-3 0,0-6 0,-6-2-9,0-5-16,3 0-7,3-5 12,0-12-15,0-8-13,12 1-9,9 4-17,0 3-4,-2 7 49,2 3 27,-5-1 2,-3 4 0,0-6 10,0 3 22,-8-1 30,0 3 38,-3 2 2,-2 3-2,0 0-51,3 0-25,1 17-18,7 6 20,-6 3-7,2 3-8,-4-1-11,0-3-3,2 0-39,0-8-97,-1-5-171,3-12-317</inkml:trace>
  <inkml:trace contextRef="#ctx0" brushRef="#br0" timeOffset="107489.866">9552 12438 1170,'0'0'150,"0"0"-7,0 0-36,0 0-96,0 0-11,0 0-101,14-26 1,20 48-143,4 2-258</inkml:trace>
  <inkml:trace contextRef="#ctx0" brushRef="#br0" timeOffset="107819.116">10082 12738 714,'0'0'97,"0"0"38,0 0-38,0 0-24,0 0-41,0 0 19,48-40-3,-48 21-21,-12 2-11,-5 4 11,4 3 26,0 8-5,-3 2 7,2 0-32,-4 22-12,0 4 7,9 7-4,-1 0 8,10-2-9,0-2-4,0-6-3,7 0-5,8-9-1,6-5 0,-2-3-48,4-6-56,2 0-76,2-8-122,-2-12-587</inkml:trace>
  <inkml:trace contextRef="#ctx0" brushRef="#br0" timeOffset="108103.5743">10290 12639 950,'0'0'154,"0"0"-22,0 0 10,0 0-65,0 0-75,0 0 28,22 70 8,-16-36-27,4-2 0,-3-3-3,2-6-8,2-9 7,-2-5 6,-3-5-4,4-4 25,4 0 19,1-13 5,1-10-4,0-11-26,1-4-1,-2-6-14,6 4-9,-3 4-4,-7 15-4,-1 9-28,-6 5-61,1 1-90,4 2-194,4 4-485</inkml:trace>
  <inkml:trace contextRef="#ctx0" brushRef="#br0" timeOffset="108457.5986">10831 12683 664,'0'0'150,"0"0"5,0 0-20,0 0-34,97-24-67,-83 11-4,-1-4 23,-3-3-9,-7 1-7,-3 2-6,0-3 7,0 7-13,-16 3 4,-3 8-14,-4 2-8,-4 5 5,-1 15 1,1 13 3,9 1 19,3 5 16,15-2-21,0-1-8,9-6 0,18-8 0,9-9-3,4-6-8,-4-7 5,1 0-6,-7-5-9,-4-7-1,0 0-31,-8-1-55,0 3-74,-6 1-199,-12 1-809</inkml:trace>
  <inkml:trace contextRef="#ctx0" brushRef="#br0" timeOffset="109475.1989">6784 13854 784,'0'0'147,"0"0"-34,0 0-4,0 0 45,0 0-26,0 0-62,0 0-24,-7-5-26,7 30-6,0 15 20,0 10 20,0 7-4,0 1-16,0 0-19,0 0-4,0-8-1,0-5-1,0-5-5,0-9-6,-2-9-12,2-9-64,0-6-31,0-7-75,0 0-60,0-12-94</inkml:trace>
  <inkml:trace contextRef="#ctx0" brushRef="#br0" timeOffset="109789.2704">7018 13730 930,'0'0'127,"0"0"-12,0 0 32,0 0 21,0 0-77,0 0-44,0-34-16,0 56-13,0 19 21,-3 8 15,-5 11-14,6 6-21,-1 6 4,3 1-9,0 2-2,0-4-6,9-6-4,2-8 1,2-11-3,-7-9-1,1-10 0,-4-9-1,-3-8-22,0-6-52,0-4-39,0 0-44,-6 0-137,-11-17-429</inkml:trace>
  <inkml:trace contextRef="#ctx0" brushRef="#br0" timeOffset="111524.4401">4611 15001 758,'0'0'73,"0"0"-16,0 0-49,-79 10 76,70-10 33,6 0-47,3 0-2,0 0-22,0 0-18,0 0 20,10 0 5,13 0-11,20 0 18,9 0-30,13-3-9,11-11-4,16-3-9,23-8 11,16-6-10,30-2 3,23-3-3,11 3-9,8 1 0,4 5 0,0 4 5,8-3-2,-3-1-3,-3 0-3,-1 2-3,-7 1-4,3 0 8,-7 2 1,-6 5-17,-12 4 10,-17 3-2,-15 4-2,-24 2 9,-19 1 3,-17-1 4,-18 1-4,-23-4 1,-20 7-1,-10 0 0,-11 0 1,-1-3 1,-4 3-1,0 0 8,3-3 6,1 3-10,-4 0 12,6 0 1,-5 0 21,1 0-1,-2 0-10,0 0 5,0 0 4,0 0-15,0 0 14,0 0-3,0 0-6,0 0 2,0 0-8,0 0 3,0 0 11,0 0-35,0 0 0,-2 0 0,1 0 0,1 0 0,-3 0 0,0 0 0,3 0 0,0 3 0,0-3 0,0 0 0,0 3 0,0-3 0,0 0 0,0 0 0,0 5 0,0-5 0,0 0 0,0 0 0,0 0 0,0 0 0,0 0 0,0 0 0,0 0 0,0 0 0,0 0 0,3 0 0,0 0 0,-2 0 0,5 0 0,23 0 0,18 0 0,39-15 0,34 2-4,35-7-24,28-2-1,19-3 7,21-6 2,13-3-2,3-6-9,1 5-40,-16 5 24,-23 10 13,-21 9 10,-34 5 18,-34 3 5,-24 3-1,-29 0 2,-14 0-7,-12 0 5,-6 0 2,-12-3 0,-9 3 3,-3-4-3,-3 4 18,0 0 6,0 0-15,0 0 5,2 0-14,-2 0-3,0 0-35,0 4-89,-17 5-87,-16 2-153</inkml:trace>
  <inkml:trace contextRef="#ctx0" brushRef="#br0" timeOffset="112767.4405">4902 15047 416,'0'0'16,"0"0"-8,0 0 93,0 0 69,0 0-17,0 0-60,-12-16-45,12 16-12,-6 0 11,-12 0 12,-12 6-30,-22 11-9,-9 2-5,-8-2 3,2-4 18,0 0-14,6-5 11,-1 1-3,2-2-14,3 3 2,3-1-6,8 2-8,10-5 21,17 0 21,10-5-19,4 3-16,5-4-4,0 0-4,0 6-3,0 10-6,0 11 6,0 12 10,0 8-3,3 8 2,-1 9-3,-2 2 8,3 6 4,-3-2-17,0 5 12,0-2-6,0-1-5,0-1 4,0 1-4,0-6 5,-3-3 6,-8-5-10,1-7 4,1-4 1,0-3-6,3-7-2,0 1 2,3-6-1,0-3-1,0-6-3,3-3 3,0-3 2,0-5-2,0-5 0,0-4 0,0-3 0,0 0 0,0 0 2,3 0-4,33 0 4,22-12 2,36-8 6,24-7-6,22-1-1,15 1-2,4 3 1,18 2 3,0-2-4,8 4-2,8 0-17,2 1 16,-4 8 1,-12 1 2,-18 3 0,-18 5 5,-22-4-6,-27 6-2,-23 0-3,-24 0-1,-19 0-16,-11 0-15,-10 0-14,-5 0-11,-2 0-40,0 0-27,0 0-38,-12-4-253</inkml:trace>
  <inkml:trace contextRef="#ctx0" brushRef="#br0" timeOffset="113795.1093">11576 14327 280,'0'0'160,"0"0"-133,0 0 68,0 0-30,0 0-41,0 0 27,-4-45-7,4 43-2,0 2 17,0 0-22,0-3 1,0 3 0,23-2-26,5-1-4,12 1 7,5 2-4,1 0 8,3 0-5,0 0 7,-5 0 21,-4 0-5,-7 0-5,-11 0 5,-2 0-3,-7 0 18,-7 0-10,-6 0-6,0 0-6,0 14-15,0 6-1,0 13 45,0 9-18,0 4-3,-3 12-5,3 4-8,0 4 0,0 2-7,3 3 1,7 5 2,-1 3-17,2-2 9,-5-1-5,-3-5 1,0-1-6,0-4-1,-1-4 1,0-2-3,0-3 0,-1-1 0,3-4 1,-2-1 0,4-9-1,2-3 1,-5-8-1,3-5 0,1-6-4,-1-8-6,-3-5-41,-2-4-59,-1-3-79,0 0-151,-23-20-508</inkml:trace>
  <inkml:trace contextRef="#ctx0" brushRef="#br0" timeOffset="114799.4156">6977 16196 575,'0'0'10,"0"0"15,0 0 31,-81 10-27,67-10 39,7 3 43,4-3-15,3 0-38,0 0 2,0 0 3,0 0-23,0 0 13,0 0-19,24 0-26,15 0 26,19 0 25,24 0-11,21-3-13,21-7-19,19-2-3,15-1 6,15-1-9,9-2-10,0 3 6,0-4-5,-11 0 0,4 4 1,-5 0 4,-6-1 1,-1 1 4,-12-2-8,-10 1-2,-3-3 3,-6 1 0,-8 3-3,-2-3 1,2 2-1,-1-3 1,5-3 2,-3 1-4,3 0 0,-4 1-1,-6-2 1,-9 4 0,-8-1 3,-10 4-2,-7 1 0,-1 2 2,-4 3-2,-1 0-1,-3-3 0,-1 3-3,2-2 3,-5-2 0,3 2 0,-5 1 2,-1 5 0,-3 0-1,0 0 0,2-1 4,-2 1-1,1 3 3,-8-3-4,-6 3-2,-6-3 12,-8 0 0,-6-1-4,-6-2 2,-2 2-3,-11 1-1,0 0-2,-6 1-2,-4 2 1,-3-3-4,0 0-35,0 1-27,-18-5-110,-6 0-123,-13-3-203</inkml:trace>
  <inkml:trace contextRef="#ctx0" brushRef="#br0" timeOffset="116277.2283">4887 15467 762,'0'0'258,"0"0"-148,0 0-29,0 0 59,0 0-5,0 0-73,-6 0-31,6 0-24,0 10 6,0 15-7,0 6 55,0 5-15,0 0-21,0 1-1,0-5-5,0-1-16,0-2 0,0-5-3,0-5 0,0-9-1,0-3-38,0-4-60,0-3-50,0-7-121,0-15-254</inkml:trace>
  <inkml:trace contextRef="#ctx0" brushRef="#br0" timeOffset="116726.7103">4811 15502 907,'0'0'124,"0"0"-68,0 0 49,-46-82 44,43 66-56,3 3-34,0-1-23,13 0-7,8 2-17,6-2-1,1 2 2,2 5 2,-3 7 1,-2 0-4,-4 9-5,-9 21-2,-3 7-5,-9 3 16,0 3-8,-9-4-6,-10-3-2,-1-9 0,-2-8 0,7-8-3,6-5 6,0-3-3,3-3 3,-4 0 3,5 0 2,-1-6 0,3 2 12,3 1 13,0 1-11,0 2-4,0 0-18,3 0-7,15 2-5,6 16 12,3 1 3,2 4-3,3 0-10,-2-3-33,3-3-62,5-7-45,1-9-128,-4-1-164</inkml:trace>
  <inkml:trace contextRef="#ctx0" brushRef="#br0" timeOffset="117087.0016">5250 15569 818,'0'0'188,"0"0"-65,0 0-74,0 0-27,0 0-11,0 0 31,59 4-14,-38 2-19,-2-6 1,-5 0 0,-8 0-5,-4 0 0,3 0 1,-5 0 19,0-10 13,0 0-24,-7 3 25,-11-2-18,-3 8-13,2 1 2,-1 0 6,4 0 16,5 10-14,2 7-6,9 2-2,0 8-1,0-2-2,12 0-2,9-2 0,2 1-3,5-11-2,2-2-8,1-3-31,-4-8-48,3 0-46,-2-13-126,-1-13-163</inkml:trace>
  <inkml:trace contextRef="#ctx0" brushRef="#br0" timeOffset="117305.3157">5579 15383 621,'0'0'244,"0"0"-79,0 0-55,0 0 50,0 0-42,0 0-58,-3-20-33,9 48 36,6 6-6,-4 4-13,2 3-24,0 0-15,-1 0-5,2-7-6,5-2-33,-2-5-49,8-8-81,9-12-87,5-7-126</inkml:trace>
  <inkml:trace contextRef="#ctx0" brushRef="#br0" timeOffset="117957.2577">6034 15516 613,'0'0'181,"0"0"-27,0 0-8,0 0-13,0-72-26,-6 61-30,-3 3-15,-5 3-24,3 2-3,-4 3-15,0 0-6,-6 7 0,2 10-6,2 3 0,2 6 9,8-1-16,7 2 4,0-4-5,3-3-2,16-7-3,5-3 5,1-7 0,-2-3-1,2 0 2,-1-15-1,-2-5 0,-2-1-8,-7-5 7,-4 2-7,-5 2 5,0 3 3,-4 5 1,0 4 1,0 7 5,0 3-6,0 0-2,0 10-7,0 9-7,0 5 12,0 1 3,4-4-1,8-2 0,3-5-10,3-4 1,-2-7-20,5-3 5,-3 0 4,-3-10 11,1-14-4,-2-2-8,-8-6 0,1-5 22,-7-2 2,0-6 2,0 6 7,0 3 9,0 10 17,-3 12 5,-1 6-10,4 8 15,0 0-26,0 5-21,0 22-24,0 6 24,0 10 6,0-3-6,7-1-2,2-2 1,0-4-6,3-4-41,-3-6-24,3-6-55,0-10-56,0-7-12,-2 0-107,-4-14-124</inkml:trace>
  <inkml:trace contextRef="#ctx0" brushRef="#br0" timeOffset="118235.3795">6262 15394 692,'0'0'201,"0"0"-74,0 0-45,0 0-13,0 0-30,0 0-18,6-11-11,18 5 43,4 0-20,-1-2-23,-6 3 5,-4 1 14,-4 1 25,-10 3 0,4 0-14,-4 0-8,0 0-14,3 6-8,5 11 22,-1 6-8,-5 4-9,2 2 0,-1 1-14,-3-4-2,6 1-9,-6-7-65,-1-6-45,2-5-96,-1-9-128</inkml:trace>
  <inkml:trace contextRef="#ctx0" brushRef="#br0" timeOffset="118416.8564">6459 15212 1065,'0'0'163,"0"0"-38,0 0-27,0 0 6,0 0-78,0 0-26,-34-33-10,34 33-72,0 11-69,6 8 43,13-2-90,7 0-172</inkml:trace>
  <inkml:trace contextRef="#ctx0" brushRef="#br0" timeOffset="119037.732">6676 15351 88,'0'0'639,"0"0"-377,0 0-109,0 0-3,0 0-52,0 0-65,-38 15 4,23 2-8,2-2-5,6 3-10,6-1-10,1-3-4,0 0 1,8-5 1,5-6 5,2-3-7,3 0 13,-6-15 2,1-7 19,-4-1-1,-6-7-12,-2 1-1,-1-6-20,0 4-4,0 11-53,0 7-6,2 9-78,6 4-36,2-3-21,2 3 15,-3-3 120,-2 1 63,-2 2 12,-5 0 112,0 0 7,0 0-25,0 0-38,3 0-19,-3 15 13,3 6 11,0 5-22,0 1-18,0-2-7,0-4-4,4-2-9,-2-5-6,-1-5 4,-1-4-9,0-4 3,0-1-3,9 0 2,3-11 13,2-13-10,12-9-2,1-3-4,1 2 2,2 4-2,-10 8 10,-7 12-7,-10 7-4,-6 3-2,3 0 1,-1 0-3,6 15 2,-5 9 1,1-1 1,2 7-8,4-7-27,3 2-39,11-5-87,7-6-37,8-11 20,6-3-331</inkml:trace>
  <inkml:trace contextRef="#ctx0" brushRef="#br0" timeOffset="119569.8002">7383 15327 685,'0'0'290,"0"0"-162,0 0-27,0 0 31,0 0-60,0 0-19,-62-52-13,49 52-16,3 0-19,3 13-4,-3 4 0,7 0-1,3-2-2,0 2 1,0-2-4,0-4 4,13-4-11,1-3-7,8-4 1,-1 0 2,0-4 15,-4-12-1,-1-4 2,-6-2 0,-4 1 1,0-2 14,-3 7 5,-3 5 7,0 8-1,0 3-8,2 0-18,2 7-20,5 6 20,0 0 4,3 1-4,1-8 1,0-2 2,4-4 3,-2 0-6,6-14 5,-4-5-1,4-12-4,-1 2 0,-8-11 1,-6-6 2,0-4 5,-3 4 14,-3 13 40,0 16 13,0 12 19,0 5-49,0 19-45,0 21-2,6 9-1,0 7 3,3 5-1,3-3 1,6 2 0,1-8-47,-2-4-47,-4-10-85,-4-18-199,-6-13-793</inkml:trace>
  <inkml:trace contextRef="#ctx0" brushRef="#br0" timeOffset="120469.1333">8534 15182 892,'0'0'224,"0"0"-121,0 0 5,0 0 52,0 0-29,0 0-50,0-10-45,0 10-21,-6 21-13,-6 9 0,-6 9 18,3 1-9,-1-4-9,7 0 5,-1-10-6,6-6 0,4-10-1,0-6-4,0-2 2,0-2-3,0-3 1,19-19 4,4-12 4,4-11-3,-6-2 0,0 0-1,-2 5 0,-6 8-1,4 6 4,-5 10-4,-2 5 1,-7 10 0,0 3 0,5 0-3,1 16-7,4 11 10,2 9-1,0 4-2,-3 3 3,-6 0 0,-2-4 0,-4-6-5,0-3 2,-7-11-3,-11-1-14,-7-9 12,-5-1-2,-3-8-17,-6 0 7,2-7-5,2-11 6,8-5 18,5-3-1,6 2 2,10 2 0,6 8 4,0 5 14,3-1-14,16 0-1,11 3-3,6 7-6,-1 0 5,4 0-2,3 7 2,-9 7-51,3-4-74,-10-3-92,0-2-92,-6-5-416</inkml:trace>
  <inkml:trace contextRef="#ctx0" brushRef="#br0" timeOffset="120701.7199">8864 15047 1026,'0'0'158,"0"0"-14,0 0-20,0 0 11,0 0-80,0 0-54,7 46 29,7-2 19,0 1-24,-1-1-18,0-2-5,0-2-4,-7-4-20,4-6-57,4-7-32,1-9-91,7-14-100,8 0-377</inkml:trace>
  <inkml:trace contextRef="#ctx0" brushRef="#br0" timeOffset="121421.611">9346 15166 573,'0'0'142,"0"0"-41,0 0 37,0 0 12,0 0-65,0 0-2,11-22 1,-11 22-13,0-1-6,0 1-19,0 0-5,0 0-5,0 0-9,0 0-8,0-3 0,0 0-19,-3-1 1,-7-3-1,1 5 0,-8 1 0,6-2 0,3 3 1,-2 0-1,0 0-1,0 4 0,1 9-5,2 3 4,4-3 1,3 3-4,0 1 5,0-4 0,0 4-3,13-5 2,2-2 0,0-3-5,-1-3 5,-5-4-5,7 0 6,-7 0 3,4-7-1,-4-5 3,-3-2 0,0-3 2,-1-2-1,-1 5 4,-1-2-1,-3 7 14,0 1-8,0 8 13,0 0-2,0 0-11,0 0-12,0 0-3,0 4-4,0 16-13,-3 14 17,-8 7 8,1 9-8,-3 6 0,0-3-1,-3-4 1,0-5-3,0-8 3,-1-7 0,-2-8 0,2-6 2,-3-5 1,2-6 16,-2-4 4,-5 0-6,1-4-1,-1-13-13,5-5-3,4-5-2,10-3-25,6 1-41,3 4-78,23 0-76,12-1-187</inkml:trace>
  <inkml:trace contextRef="#ctx0" brushRef="#br0" timeOffset="121805.0371">9548 15226 917,'0'0'189,"0"0"-152,0 0-33,0 0 97,0 0-34,0 0-33,82 0 1,-74 0-8,0 0-13,3-7-8,-8-5 9,0 1-2,-3-3 3,0-2-7,0 4-1,-6 1 11,-8 1-2,4 6-6,-9 4-3,-1 8-5,-2 14-3,-2 6 19,8 4 7,4 0-2,4-4-1,6 1-10,2-8-5,0-3-2,7-4-4,12-6-2,0-6-2,7-2-28,-1 0-34,2-13-48,-3-8-114,0-4-141</inkml:trace>
  <inkml:trace contextRef="#ctx0" brushRef="#br0" timeOffset="122239.4647">9805 14991 893,'0'0'171,"0"0"-71,0 0 40,0 0-11,0 0-94,0 0-32,-3 27 0,3 12 42,0-3-12,0 0-18,0-2-14,0-1 6,0-8-6,0-5-1,0-6 0,0-4 2,0-7 1,0-3-3,0 0 2,0 0 9,0-10 0,3-7-11,10-5-3,-1-1-8,6 3 8,-3 1-1,-1 5-6,5 4 5,0 6-2,2 4 0,3 0 4,0 8-2,-8 9 5,-7 5 0,-5-2 3,-4 0-3,-6-4 20,-11-3-1,-5 0 4,2-3 3,-3-6-6,4-1-19,2-3-1,5 0-50,6-7-50,6-13-151,0-7-223</inkml:trace>
  <inkml:trace contextRef="#ctx0" brushRef="#br0" timeOffset="122900.0609">10075 14977 997,'0'0'81,"0"0"-54,0 0 61,0 0-4,94 31-48,-73-8 22,-2 3-13,-8 0-17,3-3 2,-7-3-3,-5-2-8,-2-5 1,0-4-13,-16-3 9,-2-6 1,-1 0-16,5 0 10,4 0-2,2-15-4,8-8-4,0-5-1,21-2-10,9-2-14,5 2-15,3 4-9,0 9-30,6 4-28,11 5-27,7 5 25,6-2 55,-5 4-231,-13-4-37,-13-3 321,-11-2 63,-17 0 119,-3 1 4,-6-4 10,0-1-76,-6 0-40,-9 2-19,-5 5-10,0 4-7,-6 3-6,4 0 19,2 13-15,7 7-9,0 3-14,7 3-15,6 1 4,0-5-4,0-1-4,6-1 0,7-8 3,0-1-3,7-5 0,-2-6 3,-2 0-3,1-6 8,-1-11 2,-4-6-2,0 3 2,0-6 43,0 2-15,-2 8-10,-2 7-4,-5 5-10,-3 4-9,3 4-5,-1 11-15,-2 12 15,0 2 0,0 2-24,0 2-53,-12-3-46,5-8-214,7-8-499</inkml:trace>
  <inkml:trace contextRef="#ctx0" brushRef="#br0" timeOffset="123040.9383">11101 15143 892,'0'0'451,"0"0"-292,0 0-91,0 0 27,0 0-95,0 0-15,-7-10-114,2 0-241</inkml:trace>
  <inkml:trace contextRef="#ctx0" brushRef="#br0" timeOffset="124851.1234">20044 5641 852,'0'0'111,"0"0"-48,0 0 14,0 0 5,0 0-31,0 0-19,0 0-14,5 0-11,1 18-6,-3 14 7,1 15 32,2 14-9,-5 7-7,-1 9 0,0 0 4,0 5 4,0-3-23,0-4 1,-1-5 2,1-8-9,0-4 5,0-7-8,0-4 5,6-7 2,1-7-5,0-3 4,-4-11-2,0-4-1,-2-9-2,-1-1 2,0-5 0,0 0 1,0 1 13,0-1-1,0 0 9,0 0-6,0 0-13,0 0 3,0 0-9,0-12-21,-11-8-99,1-4-44,0-3-35,4-6-145,4-6-406</inkml:trace>
  <inkml:trace contextRef="#ctx0" brushRef="#br0" timeOffset="125293.5217">20224 5677 749,'0'0'78,"0"0"-51,0 0 54,0 0 35,0 0-32,0 0-20,0-14-20,0 14-16,0 16-19,0 20 3,0 19 47,0 16-2,0 8-19,0 10-14,0-2 2,0-1 4,0-2-30,0-7 6,0-7-3,4-4-2,-4-4 4,0-6-1,0-7-3,0-7 0,0-7 1,0-11 3,0-8-4,0-5 0,0-6-1,0-4 2,0-1-2,0 0 1,0 0-1,0 0-9,0 0-49,0 0-85,-8-6-138,-7 2-39,-5 0-222</inkml:trace>
  <inkml:trace contextRef="#ctx0" brushRef="#br0" timeOffset="125789.9411">19890 6710 913,'0'0'79,"0"0"-31,0 0 59,0 0-41,0 0-42,0 0-22,3 0 11,10 0-4,1 10-1,-2 10 4,0 6 1,2 5 12,-4 0-7,3 0-5,-1-4-1,3-4-6,-1-4-4,2-5 1,1-6 2,5-8 3,5 0 7,10-12 42,7-14-1,3-8-15,1-6-6,-2-5 0,-5 1-16,-6 8-8,-11 7-4,-8 10-4,-8 8-1,-4 3-2,1 0-27,1-2-46,1 3-62,1 1-130,-1-2-94,0-1-408</inkml:trace>
  <inkml:trace contextRef="#ctx0" brushRef="#br0" timeOffset="132367.1925">18753 9002 787,'0'0'299,"0"0"-177,0 0 26,0 0-2,0 0-93,0 0-33,0 0-4,0 0-12,0 63 13,0-27 9,0 7-8,0-2 1,0-2 9,0 0-19,0-6-2,3-5-4,-2-3-3,1-7 3,-1-5-3,2-5-23,-2-4-83,2-4-60,3-3-150,0-23-99</inkml:trace>
  <inkml:trace contextRef="#ctx0" brushRef="#br0" timeOffset="132751.1755">18785 9036 781,'0'0'169,"0"0"-76,0 0 89,0 0-48,0 0-16,0 0-54,-19-75-11,27 67-22,17-1-19,4 4-6,9 5-3,-2 0-1,-7 20-4,-6 11 2,-10 1-10,-10 5 8,-3-2 1,-4-3 0,-17-6 0,-2-4-16,3-8-5,4-8 4,2-2 18,5-4 2,0 0 6,2 0-4,7 0 39,0-4 8,0 4-10,0 0-24,0 0-17,10 4-9,9 13 1,9 9 8,6 6-22,-2-3-68,7-1-42,-3-5-135,-2-8-185</inkml:trace>
  <inkml:trace contextRef="#ctx0" brushRef="#br0" timeOffset="133193.4601">19337 9148 580,'0'0'359,"0"0"-273,0 0-43,0 0 12,0 0-42,0 0 9,72 12 2,-47-7-2,3-2-10,2-3 6,1 0-2,-5-4 8,-5-6-8,-6-4-8,-8 0 17,-4-3 3,-3-3 2,0 0 29,-13 0-34,-10 3-3,-4 7-2,-1 7 5,0 3 11,3 0-6,0 10 8,8 10-15,4 10-13,2 0-2,8 4-4,3-3-4,4-1-1,20-2-1,8-3 1,6-9-15,9-7-49,2-9-18,2 0-95,-14-9-252</inkml:trace>
  <inkml:trace contextRef="#ctx0" brushRef="#br0" timeOffset="133395.2494">19762 8944 862,'0'0'378,"0"0"-253,0 0 77,0 0-94,0 0-107,0 0 3,-6 28-4,17 8 13,-4 5-13,4-1 0,2-3-1,5-6-67,7-3-41,5-9-106,5-8-121,-1-11-527</inkml:trace>
  <inkml:trace contextRef="#ctx0" brushRef="#br0" timeOffset="133981.2192">20147 9069 868,'0'0'140,"0"0"-2,0 0 3,0 0-84,0 0-9,0 0-17,-69-57 15,49 57-31,0 10 8,2 7-1,1 3-11,6 0-2,6 0-8,4-1 2,1 0-3,2-4 0,14-5-3,5-4-21,1-6-4,2 0 3,-3 0 6,-2-13 19,-1-5 1,-6-1 1,-4-2 4,-5 0 0,0 4 11,-3 4-3,0 6-2,0 7 17,0 0-27,0 0-2,0 10-22,0 6 21,7 4-2,2-4 2,5 0-4,2-5-15,0-5-10,2-6 3,3 0 1,-1-3-3,2-17 9,-1-2-36,-8-8 37,-1-4 19,-6-8 2,-3 1 1,-3 0 39,0 4 4,0 11 32,-3 6-15,-2 10-16,2 9-7,1 1 6,-1 0-43,0 9-3,-2 17-12,2 9 12,3 7 0,0 0 0,0 0 0,11-6-12,5-3-50,0-4-60,4-9-61,-1-7-105,-4-9-334</inkml:trace>
  <inkml:trace contextRef="#ctx0" brushRef="#br0" timeOffset="134244.2927">20438 8989 954,'0'0'117,"0"0"-12,0 0-28,0 0-77,0 0-14,0 0 6,91-42 7,-75 37-1,-5 2 4,-6 0 13,-5 3 47,2 0 7,0 0-20,1 4-28,1 12 15,1 6-10,-2 3-15,2 4-5,-2-2-6,-1-4-8,-1-1-63,-1-5-95,0-10-80,2-7-322</inkml:trace>
  <inkml:trace contextRef="#ctx0" brushRef="#br0" timeOffset="134393.5403">20591 8815 822,'0'0'306,"0"0"-146,0 0 24,0 0-106,0 0-78,0 0-29,-20-33-124,37 50-38,5-1-62,3 0-526</inkml:trace>
  <inkml:trace contextRef="#ctx0" brushRef="#br0" timeOffset="134677.2902">20832 8919 545,'0'0'429,"0"0"-315,0 0 30,0 0-26,0 0-95,0 0-13,-78 25 2,71-3-4,5-2-6,2 2-1,0-5-2,6-3-1,10-7 0,0-4 1,3-3 1,-3 0 13,1-10 20,-7-10 14,-4-1 2,-4-4-23,-2-4-26,0 2-7,0 4-49,0 6-74,0 7-112,0 3-57,0 4-293</inkml:trace>
  <inkml:trace contextRef="#ctx0" brushRef="#br0" timeOffset="135007.5522">20832 8919 426,'77'-77'484,"-75"77"-321,1 0-82,3 8-8,0 11 0,0 6-11,1 1-17,-1 1-4,3-1-19,-3-2-11,2-4-6,-2-8-2,-1-2-1,0-7-1,-4-3 1,5 0 6,2-3 2,6-19 8,5-6-11,6-8 0,-1 2 1,-2 1 8,-7 11-8,-3 10 2,-9 7 4,0 5 9,-2 0-9,5 6-14,1 15-4,-1 2 4,-1 7 0,0 2 0,2-1-8,5-2-54,8-9-54,3-1-64,7-12-147,3-7-443</inkml:trace>
  <inkml:trace contextRef="#ctx0" brushRef="#br0" timeOffset="135525.5084">21481 8947 846,'0'0'171,"0"0"-41,0 0 17,0 0-89,0 0-4,0 0 6,-67-63-16,52 63-38,0 13-6,0 4 0,4 1-1,5-3-5,6-1 3,0-3-4,0-7-1,11 1-18,10-5-5,5 0-4,4-5 12,-2-7-37,-5-5 35,-5 3 18,-6 3 7,-3 6 6,-6 2 2,0 3 7,0 0-12,0 13 0,4 7 8,-1-1-8,4 4-2,3-5-2,1-6 1,1-2-15,3-3 0,0-7 5,2 0-50,-4-10 14,-4-9-70,-3-7 14,-3-8 58,-3-10 44,0-9 70,-3-6 56,0 3 47,0 11 24,0 20-57,0 16 37,0 9-62,0 4-107,0 24-8,1 13-8,5 15 8,2 1 0,-1 1-2,0-5-42,-3 1-56,0-8-70,-4-10-100,0-14-305</inkml:trace>
  <inkml:trace contextRef="#ctx0" brushRef="#br0" timeOffset="136455.5983">22796 8729 639,'0'0'76,"0"0"92,0 0-19,0 0-33,0 0-29,0 0 14,9 3-7,-8-13-16,-1-5-6,0-2-50,0-2 3,0-1-12,-10 1 26,-5 2-31,-4 8 10,-2 2 6,-8 7-12,-2 0-3,-3 7-9,0 17 1,6 9-2,8 3 1,11 4 0,9 3 1,0-4 1,18-3-1,15-9 3,9-5-4,10-5-15,6-8-42,2-8-43,2-1-114,-4-3-111,-1-16-294</inkml:trace>
  <inkml:trace contextRef="#ctx0" brushRef="#br0" timeOffset="136807.1844">23209 8749 645,'0'0'298,"0"0"-174,0 0 38,0 0-38,0 0-58,0 0-18,-68-70-14,48 70-14,-5 9-9,-1 10-5,9 1-4,3 2-2,10-3-1,4 1 0,0-3 0,5-4-2,17-6-16,1-4-12,6-3-7,1 0 22,-5-17 16,-5 0 0,-4-2 7,-7-2 39,-3 5 22,-1 0-31,0 12 19,-5 4 15,0 0-43,1 0-28,4 11-22,4 11 18,3 5 1,0 2-14,2-5-54,3-2-10,5-8-63,-3-7-101,1-7-197</inkml:trace>
  <inkml:trace contextRef="#ctx0" brushRef="#br0" timeOffset="137003.5311">23421 8516 900,'0'0'277,"0"0"-93,0 0 6,0 0-140,0 0-47,0 0 17,9 83 21,1-40-19,-1 0-5,1-2-15,0-6-2,2-2-45,-1-6-68,6-10-98,4-12-139</inkml:trace>
  <inkml:trace contextRef="#ctx0" brushRef="#br0" timeOffset="137265.6415">23769 8649 884,'0'0'122,"0"0"34,0 0-15,0 0-68,0 0-43,0 0 19,-96 7 3,72 10-25,2 0 0,6-2 9,7-1-11,6-1-21,3-1 10,0 2-10,3-1 3,16 1-4,5-5 4,9-2-7,5-3-43,3-4-67,-1 0-130,-4-17-245</inkml:trace>
  <inkml:trace contextRef="#ctx0" brushRef="#br0" timeOffset="137565.6499">23958 8615 1067,'0'0'139,"0"0"106,0 0-135,0 0-88,0 0-19,0 0-3,-5 44 0,5-22 5,0-1-5,14 1 2,5-5 0,2-2 3,5-10-2,-5-1 5,2-4-4,-3 0 5,-4-14 25,-5-5-5,0-3 27,-8-9-15,-3 1-29,0 1-11,0 5-1,0 9-39,-8 5-67,2 6-33,3 1-186,0 0-273</inkml:trace>
  <inkml:trace contextRef="#ctx0" brushRef="#br0" timeOffset="138157.4578">24361 8308 156,'0'0'539,"0"0"-343,0 0 8,0 0-37,0 0-15,0 0-40,0-5-22,0 5-16,0 0-25,0 3-22,1 16-17,1 11 33,-1 10-3,2 4-23,0 4 5,0 5-11,1-4-10,-2-6-1,-2-6 0,0-8-37,2-5-55,1-10-75,7-9-77,8-5-166</inkml:trace>
  <inkml:trace contextRef="#ctx0" brushRef="#br0" timeOffset="138375.7898">24695 8523 281,'0'0'254,"0"0"-196,0 0 9,0 0-27,0 0-11,0 0 9,6-6 21,-5 5-38,1-1-20,0 2-1,-2-3-63,3-1-48,-3 4-195</inkml:trace>
  <inkml:trace contextRef="#ctx0" brushRef="#br0" timeOffset="139665.5355">24506 8497 499,'0'0'130,"0"0"-52,0 0 29,0 0-74,0 0-33,0 0-33,4-3-57,-1 3-85,0 0-11</inkml:trace>
  <inkml:trace contextRef="#ctx0" brushRef="#br0" timeOffset="140287.1161">24656 8517 448,'0'0'96,"0"0"40,0 0-24,0 0 9,0 0-24,0 0 2,0-3 8,0 3-10,0 0-7,0 0-19,0 0-34,0 0-13,0 0-24,0 14 0,0 5 0,0 9 1,0 0 1,0 1-2,0-1 1,0-3-2,3-5 1,5-7 0,-1-5 0,0-5 0,-1-3 2,2 0 3,3-3 3,3-16 54,0-6-20,-1-8-20,1-3 5,-3-1-17,-2 6-5,-3 3-5,-1 11-33,-2 7-35,3 3-25,9 5-121,5-1-192,10 2-379</inkml:trace>
  <inkml:trace contextRef="#ctx0" brushRef="#br0" timeOffset="140573.1371">25074 8464 731,'0'0'225,"0"0"-93,0 0 36,0 0-90,0 0-32,-82 11-11,67 8 23,4 1-30,7 0-21,4 3-1,0 2-2,4-1-1,17 2-3,0 3 9,-1-2-1,-1-3-7,-8-4 2,-4-1 2,-4-5 0,-3-5 2,0-1-1,0-5-5,-14 0 0,-8-3-1,-3 0-61,1-10-151,9-19-100,5-10-504</inkml:trace>
  <inkml:trace contextRef="#ctx0" brushRef="#br0" timeOffset="140715.6851">25148 8376 873,'0'0'201,"0"0"-63,87-44 25,-69 40-62,-8 1-82,-8 0-19,-2 3-5,0 0-119,-14 7-111,-12 3-149</inkml:trace>
  <inkml:trace contextRef="#ctx0" brushRef="#br0" timeOffset="141660.5768">20189 9743 752,'0'0'186,"0"0"-59,0 0 25,0 0-2,0 0-73,0 0-42,0 0-15,0 14-10,0 22-2,0 12 25,0 8 7,-4 11-6,-3 0 10,0 5-17,-2 1-10,-4 0-3,3-1-3,0-4-9,3-5 5,1-10-2,1-10-4,5-11 1,-2-5 0,2-10-2,0-3 0,0-9-2,0-5 1,0 0-18,0 0-26,0-5-44,0-19-36,5-15-288,15-11-468</inkml:trace>
  <inkml:trace contextRef="#ctx0" brushRef="#br0" timeOffset="142013.5089">20440 9757 889,'0'0'113,"0"0"-1,0 0 35,0 0-11,0 0-73,0 0-46,0 9 1,0 29 14,0 13 29,0 16-6,-2 8-6,-3 7-11,0 7-7,0 3-10,-1-5-9,2-1-8,-1-11-2,3-15 0,2-10-2,0-11 0,0-6 1,0-9-1,0-8 0,2-9-1,-1-4-3,3 0-12,-4-3-23,1 0-38,-1-6-40,0-16-248,0-3-630</inkml:trace>
  <inkml:trace contextRef="#ctx0" brushRef="#br0" timeOffset="143167.2972">19865 10590 280,'0'0'208,"0"0"-106,0 0 73,0 0 10,0 0-65,0 0-5,-4-31-27,4 31 10,0 0-29,0 0-28,0 0-24,0 0-17,0 0-1,0 19-4,12 7 5,7 8 2,-1 12-2,4 0 3,2 6 1,-2-2-2,1-7 0,1 0 3,0-9-5,-2-2 2,-4-8-5,1-4 5,-5-8-2,1-5 0,-6-4 0,0-3 5,5 0-3,3 0 7,5-7 10,7-11-1,3-9 8,6-7-19,8-11-5,0-9 3,5-8-2,9-6 0,-2 1-1,-3 8 1,-10 11 6,-8 9-4,-13 10 11,-8 12-5,-7 7-5,-6 3-6,-1 7-10,-1 0-61,-1 0-86,0 7-194,0 8-134</inkml:trace>
  <inkml:trace contextRef="#ctx0" brushRef="#br0" timeOffset="144735.4616">23331 11028 773,'0'0'66,"0"0"-26,104-20 61,-84 18-6,-8 1-36,-9 1-3,-3 0 45,0 0-37,-24 0-30,-16 0-13,-22 3-8,-19 7 0,-18 2 9,-20 2-13,-26 2 5,-21 0-12,-21 1 8,-15 4-4,-15-1-6,-15-1-5,-25 1 4,-22 3 1,-21-1-15,-15-2 4,1-3 11,12 3 5,14-3 11,23 2-13,22 0 14,19 2-16,23-4 11,14 3-5,13-1-6,13 1-2,5 0 2,20-4 4,12-3-3,19-3-2,8 1 6,3-5-6,3 1-2,0 0 1,7-1 0,4 0 0,5-2-1,3 6 2,0 0 1,0 5-1,-1 2 1,4-1-2,5 1 2,8-3 0,6-4-1,9-1 1,5-1 4,0-3-5,5-1-2,-6 4 2,7-5 3,6 2 5,-1-4-2,10 2-2,-2-1 7,5 1 5,5 0-4,4-3 2,1 0 4,2 2 0,0-2-3,0 0-6,0 0 16,0 0 7,0 0-1,0 0 5,0 0-5,-1 0-1,1 0 2,0 0-19,0 0 7,0 0-6,0 0 4,-3 0 6,0 0-7,0 0 4,-1 0-5,0-2-5,4-4-11,0 4 0,0 2 0,-1-3 0,-1 3 0,2-1 0,-1 1 0,1-3 0,0 3 0,0-2 0,0 2 0,-3-3 0,3 3 0,0 0 0,0 0 0,0 0 0,0 0 0,0 0 0,0 0 0,0 0 0,0 0 0,0 0 0,0 0 0,0 0 0,0 0 0,0 0 0,0 0 0,0 0 0,0 0 0,0 3 0,0-1 0,0-2 0,0 4 0,0-1 0,0 5 0,0 10 0,-14 8 0,0 8 0,-6 9 0,1 6 0,2 4 0,4 7 0,0 2 0,1 4 0,-1 3 0,-1-2 0,2-5 0,-5-1 0,5-5 0,2-6 0,3-8 0,3-6 0,2-10 0,-1-6 0,3-7 0,0-7-14,0-4 4,0-2-14,0 0 0,0 0-3,-3 0-30,-8-14-36,-4-2-116,-5-1-206,-10 4-12</inkml:trace>
  <inkml:trace contextRef="#ctx0" brushRef="#br0" timeOffset="145051.7141">15989 12421 1145,'0'0'41,"0"0"29,0 0 85,0 0-93,0 0-51,0 0-11,28 7 1,-7 23 5,2 9 5,-1 4-4,0 4 19,-1-5-15,0-3-1,3-9-4,-7-10 13,0-6-1,1-11 4,-6-3 0,5-9 11,4-15 43,0-10-17,-1 3-38,-5-10-15,-7 2-6,-6 5-33,-2 5-75,-10 12-102,-11 4-204</inkml:trace>
  <inkml:trace contextRef="#ctx0" brushRef="#br0" timeOffset="146153.5098">15428 13142 829,'0'0'178,"0"0"-102,0 0 143,0 0-82,0 0-82,0 0-4,-38-8-18,38 8-14,15 0-12,20 0-5,14 0 26,13-2-5,0-2-8,-7-3-13,-16 4-2,-14 3-23,-12 0-52,-7 0-66,-2 0-110,-4 0-86,0 0-138</inkml:trace>
  <inkml:trace contextRef="#ctx0" brushRef="#br0" timeOffset="146341.5078">15654 13151 738,'0'0'296,"0"0"-141,0 0 101,0 0-135,0 0-59,0 0-24,-13 23-26,13 1-3,0 4 29,0 0-15,0 1-20,0 0 2,0-2-5,0-3-14,0-1-98,3-7-40,14-9-166,-1-7-238</inkml:trace>
  <inkml:trace contextRef="#ctx0" brushRef="#br0" timeOffset="146737.3561">15839 13218 675,'0'0'63,"0"0"114,0 0-68,0 0-45,0 0 5,0 0 18,7-1-6,-7 1-17,0 0-12,0 0-29,0 10-23,0 10 1,0 6-1,4 3 4,2-5-3,3 2 4,4-9-1,1-3-4,2-5 0,-1-5 4,3-4 6,-3 0 5,4-7 21,-2-10 27,-7-6 0,-1-2-15,-9-2 2,0 1-32,0 2-9,-3 11-9,-5 0-28,3 9-56,5 0-85,0 1-140,5-3-214</inkml:trace>
  <inkml:trace contextRef="#ctx0" brushRef="#br0" timeOffset="146941.8253">16199 13174 883,'0'0'293,"0"0"-110,0 0 20,0 0-110,0 0-68,0 0-9,4 36 4,-1-3 19,1 4-17,0-1-16,-4 1-3,3-1-3,0-7-46,-3-5-87,3-4-79,1-13-131,5-7-375</inkml:trace>
  <inkml:trace contextRef="#ctx0" brushRef="#br0" timeOffset="147157.5846">16284 13188 961,'0'0'129,"0"0"67,0 0-76,0 0-95,86-29 5,-51 32 12,-7 11 6,-4 6-26,-11-3 1,-5 4 5,-8-1-10,0-1-2,-15 1-4,-13-1-4,-2-2-8,-1-3-33,7-5-86,8-8-160,6-1-267</inkml:trace>
  <inkml:trace contextRef="#ctx0" brushRef="#br0" timeOffset="147383.8031">16560 13029 1010,'0'0'302,"0"0"-136,0 0 26,0 0-100,0 0-68,0 0-15,17 26-4,-7 14 30,-6 7-15,0-1-18,-2 0 5,1 0-7,0-7-5,3-5-74,6-8-97,6-9-103,6-14-293</inkml:trace>
  <inkml:trace contextRef="#ctx0" brushRef="#br0" timeOffset="147735.3783">16943 13174 1062,'0'0'53,"0"0"8,0 0-40,0 0-8,0 0 3,85 10-5,-66-7-5,-2-3 3,-5 0-5,2-6 22,-7-7 30,-1-4 4,-3-2 6,-3-1-11,0 3-23,0 3 10,-9 5-10,-5 5 1,-2 4-18,-4 4-6,-3 19-2,5 7-1,1 4 7,10 0-4,7 3-2,0-4-2,9-2-3,15-9-1,3-5-1,1-4-13,-1-10-31,2-3-37,1 0-131,-1-16-271</inkml:trace>
  <inkml:trace contextRef="#ctx0" brushRef="#br0" timeOffset="148561.4038">17683 12989 745,'0'0'273,"0"0"-98,0 0 74,0 0-130,0 0-50,0 0-19,-19-6-19,13 26-18,-3 10 10,3 9 11,-3-2-12,3 5 2,1-2-8,1-4-13,4 0-3,0-2 0,0-9-50,0-4-53,0-11-76,12-8-139,6-2-201</inkml:trace>
  <inkml:trace contextRef="#ctx0" brushRef="#br0" timeOffset="148897.3712">17699 12983 813,'0'0'171,"0"0"-23,0 0 36,0 0-63,0 0-78,38-70-30,-10 70-4,3 0 1,-4 14-4,-10 13-5,-4 5 3,-12 5-4,-1-2 7,-1-1-3,-12-8 2,-4-6-6,1-1 0,4-8 5,2-5-5,7-4 4,-1-2-1,4 0 8,0 0 32,0 0 6,0 0-11,0 0-29,0 8-9,10-1-14,10 6 14,7 1-2,3-2-36,3-2-66,3-6-92,0-4-200</inkml:trace>
  <inkml:trace contextRef="#ctx0" brushRef="#br0" timeOffset="149227.3592">18068 13104 478,'0'0'439,"0"0"-336,0 0 12,0 0-86,0 0-18,0 0 21,51-3 7,-29 3-11,2 0-7,-4-3-17,-4-6-1,-4-2-1,-4-2-2,-5 1 11,-3-2 0,0 1 7,-3 3 52,-11 0-52,-3 7 25,-4 3-14,1 3-15,0 17-4,1 7-4,3 2-1,6 4-1,9-3-4,1-1 7,1-5-4,19-4-3,6-4-6,6-7-57,4-8-74,-5-1-120,0-7-405</inkml:trace>
  <inkml:trace contextRef="#ctx0" brushRef="#br0" timeOffset="149414.7807">18357 12922 1025,'0'0'145,"0"0"55,0 0-119,0 0-75,0 0 11,-1 84 24,1-44-28,0-2-11,1-1-2,9-1-18,9-9-103,1-7-86,7-14-179</inkml:trace>
  <inkml:trace contextRef="#ctx0" brushRef="#br0" timeOffset="149977.0135">18629 13084 651,'0'0'124,"0"0"78,0 0-35,0 0-112,0 0 8,0 0-14,-51-29-18,38 35-1,0 11-17,0 3 16,4 0-22,5-4-3,1 1 3,3-1-6,0-7-2,9-1 1,6-5-20,3-3 7,2 0 13,-2-13 1,2-4 1,-8-6-1,-4 4 6,-2-4 10,-4 3 15,-1 10-16,0 3 2,-1 7 16,0 0-34,0 3-6,6 11-15,-3 6 21,1 0 4,3-4-4,1-2-2,2-8-4,-2 0-11,1-6 5,-2 0 5,1-6 7,2-13 5,0-9-4,0-1 0,0-4-2,-1-6-12,-3 2 13,-3 1 1,-1 6 2,-2 13 7,0 11 19,0 6 7,0 0-36,0 12-1,0 15-10,0 10 10,0 5 0,0-1 0,2-6 0,5-2-4,3-6-68,0-8-35,2-9-91,0-10-149</inkml:trace>
  <inkml:trace contextRef="#ctx0" brushRef="#br0" timeOffset="150247.345">18828 12966 830,'0'0'115,"0"0"25,0 0-79,0 0-40,0 0-13,0 0 30,41-3 34,-31-1-20,-3 4 15,0 0-5,-4 0-12,3 0-4,3 0-11,2 13-2,1 7-16,-1 2-9,-4 3 2,-2 4-8,-2 1-2,-2-3-6,-1-4-49,2-4-57,-2-10-131,4-6-197</inkml:trace>
  <inkml:trace contextRef="#ctx0" brushRef="#br0" timeOffset="150413.706">19012 12850 1130,'0'0'64,"0"0"161,0 0-136,0 0-89,0 0-37,0 0-53,14 17-50,5 2-84,4-5-298</inkml:trace>
  <inkml:trace contextRef="#ctx0" brushRef="#br0" timeOffset="150751.527">19207 12956 645,'0'0'122,"0"0"121,0 0-152,0 0-20,0 0-21,0 0-9,-87 30-13,72-7-10,7-1-14,4 2 10,4-1-14,0-6 0,4 0-7,9-4 3,7-9-5,-5-4 4,5 0 5,-3-4 2,-1-13 5,-3-7 25,-6 2 20,-4-4-3,-3-1-8,0 1-27,0 9-14,0 5 0,-6 8-66,5 1-48,-2 3-103,-1 0-204</inkml:trace>
  <inkml:trace contextRef="#ctx0" brushRef="#br0" timeOffset="150886.7395">19207 12956 731</inkml:trace>
  <inkml:trace contextRef="#ctx0" brushRef="#br0" timeOffset="151193.0105">19207 12956 731,'53'-46'177,"-53"44"28,0 2-104,0 0-40,0 0-25,0 0 1,0 0-10,3 0-10,3 0-11,0 9 4,1 10 4,-3 1-3,-1 7-4,-3-4 2,2 0-5,-1-4-2,1-6-2,-1-6 2,2-3-2,-1-1 0,-2-3 0,5 0 12,2 0 1,6-17 28,6-5-10,1-5-24,-2 1 2,-8 9 5,-2 10 2,-5 2 16,-3 5-13,1 0-19,1 2-13,4 14-2,0 9 9,2 0-36,11-1-36,0-2-55,8-1-83,1-12-250</inkml:trace>
  <inkml:trace contextRef="#ctx0" brushRef="#br0" timeOffset="151687.1772">19713 12973 733,'0'0'231,"0"0"-69,0 0-10,0 0-79,0 0-39,0 0-8,-79-34-5,67 45-12,0 5-5,5 1-3,1 3 0,6 0-2,0-2 0,0-6 0,10-3-28,6-3 0,1-6-7,4 0 1,-3-6 13,-3-5 18,-4-1 4,-5 2 5,-3 7 1,-3 3 26,2 0-15,-1 0-17,4 0-7,0 7 4,3 3 3,1 2 3,-1-6-1,-1-2 0,1-4 4,-2 0 0,1-3 5,4-13 12,-1-7-17,-3-8-2,0-7-1,-3-6 3,2-2 74,-3 6-6,1 13 6,-2 14 26,-2 11-6,0 2-60,0 15-40,0 22-15,0 17 15,-6 11 0,-6 5 0,0-4-2,-5-1-46,-3-6-112,-13-9-127,-4-11-620</inkml:trace>
  <inkml:trace contextRef="#ctx0" brushRef="#br0" timeOffset="152325.2069">16963 14137 721,'0'0'171,"0"0"25,0 0 0,0 0-98,1-81 17,-4 65-58,-4 6 3,-11 3-23,-1 5-6,-7 2-3,-5 0-15,-12 19 6,1 11-9,1 3-2,11 3-3,13 4 4,17-5-6,0-1 0,33-5-2,9-5 0,17-5-1,-4-12-12,0-4-35,1-3-91,-1-10-145,-7-16-376</inkml:trace>
  <inkml:trace contextRef="#ctx0" brushRef="#br0" timeOffset="152505.7953">17399 14209 1433,'0'0'57,"0"0"123,0 0-95,0 0-80,0 0-5,0 0-6,38-24-99,-35 24-129,-3 3-241</inkml:trace>
  <inkml:trace contextRef="#ctx0" brushRef="#br0" timeOffset="155161.5871">21843 12296 496,'0'0'331,"0"0"-173,0 0 59,0 0-70,0 0-14,0 0-71,0 0 2,-5-66-10,25 52-34,4-1-14,9 1 1,8 3 4,3 5 2,0 3 3,-5 3-5,-6 6-9,-6 19-2,-7 10-2,-6 1-2,-6 5 4,-7-5 0,-1-4-3,0-2 1,-3-8 0,-7-5 2,-5-4 0,0-6-1,-4 1-4,-3-8-1,-1 0-3,-6 0 2,1-8 2,-2-1-13,2-2 5,4 5 7,6 6 3,5 0-3,5 0-4,5 0-15,3 0-13,0 3 17,0 0 0,15-3 12,8 0 9,9 0 5,0-17 0,-1-1 6,-7-2 12,-8 0 13,-7 2-4,-4-1-5,-4-1-20,1 4-7,-2 10-10,0 2-49,6 4-59,7 0-215,12 0-186</inkml:trace>
  <inkml:trace contextRef="#ctx0" brushRef="#br0" timeOffset="155467.0213">22455 12235 812,'0'0'233,"0"0"-121,0 0 58,0 0-87,0 0-69,0 0 0,-97 47 19,80-24-27,8-2 0,8-1 1,1-5-6,1-1 4,19-4-5,3-4 13,3-6-8,-1 0 17,1-8 7,-7-9 12,-7-3 6,-3-1-3,-5-2-15,-4 0-15,0 6-14,0 7-7,-4 1-37,-2 3-46,3 4-38,1 0-133,2-4-210</inkml:trace>
  <inkml:trace contextRef="#ctx0" brushRef="#br0" timeOffset="156127.6056">22674 12193 706,'0'0'405,"0"0"-274,0 0 59,0 0-103,0 0-68,0 0-18,5 30-1,2-6 4,2 1 0,0-1-3,-1-1-1,-1-10 0,-1-4 0,-3-4 1,-2-5-1,2 0-5,3 0 5,3-11 8,3-12-5,3-3-3,-2-3 0,2 2 0,-4 7 0,-5 8 3,0 7 4,-5 2-3,5 3-4,1 0-3,3 11-8,4 6 9,-2 0-1,-3 0 0,-3-4 3,4-6 1,-3-3 0,-4-1-1,4-3 2,3 0 5,2-7 4,6-10 4,0-5 4,0 2-1,-1-3-5,0 4 12,-6 5 1,-1 8-10,-7 6-6,3 0-10,0 9-20,1 18 19,1-1 0,-5 4-8,3-1-43,2-5-49,8-10-80,3-8-92,8-6-155</inkml:trace>
  <inkml:trace contextRef="#ctx0" brushRef="#br0" timeOffset="156487.6933">23296 12180 684,'0'0'193,"0"0"-31,0 0-20,0 0-35,0 0-30,0 0 12,-5-68-60,-3 68 16,-4 0-21,1 5-20,-5 9-1,2 6-3,4-1 0,5-5 1,5-2-2,0-2-2,2-3 2,12-2-7,3-5 0,1 0 8,-1 0 0,0-12 1,-2-5 6,-1-1 3,-5 4 14,-3 4 1,-2 4 8,-3 6 1,-1 0-13,0 0-21,0 0-8,3 16-12,2 7 19,-2 1 1,2-1-4,-1-3-50,1-1-23,0-6-66,0-3-92,-1-10-148</inkml:trace>
  <inkml:trace contextRef="#ctx0" brushRef="#br0" timeOffset="156645.4893">23351 11979 970,'0'0'224,"0"0"12,0 0-71,0 0-64,0 0-93,0 0-8,-40-66-60,51 79-47,8 5-38,6 2-100,1-5-232</inkml:trace>
  <inkml:trace contextRef="#ctx0" brushRef="#br0" timeOffset="156983.6663">23552 12039 624,'0'0'377,"0"0"-225,0 0 31,0 0-117,0 0-53,0 0 18,24 53 25,-18-33-30,3-2-17,-1-7 5,-1-1-8,2-7 0,1-3 6,2 0 8,6 0 3,3-17 0,3-6-18,-1-6 4,-1 2-2,-10 4 9,-6 6 13,-2 13 36,-4 4-5,0 0-32,0 0-28,0 11-16,0 9 2,0 13 14,0-1 0,0 1-4,-4 4-26,-2-1-68,-5-5-42,1-2-122,5-12-242</inkml:trace>
  <inkml:trace contextRef="#ctx0" brushRef="#br0" timeOffset="157433.2349">24245 11959 776,'0'0'259,"0"0"-216,0 0 120,0 0-25,0 0-67,0 0-35,-3-3 1,3 3-23,0 0-3,0 0-1,0 0 7,0 0 1,0 0 9,0 0 3,0 0-6,0 0-11,0 0-10,0 0 0,0 0-3,0 0-17,0 0-36,0 0-16,0 0-31,0 0-21,0 0-24,0 3-17,0-3-149</inkml:trace>
  <inkml:trace contextRef="#ctx0" brushRef="#br0" timeOffset="157719.4761">24245 11959 614</inkml:trace>
  <inkml:trace contextRef="#ctx0" brushRef="#br0" timeOffset="157875.1522">24245 11959 614,'3'-37'369,"-8"31"-194,4 6 57,1-3-66,-2 3-59,0 0-50,-1 0-15,-3 20-34,-2 9-6,0 10 11,2 5 2,0 5 0,2 0-15,-1-3 0,1-5-7,1-9-75,3-8-64,0-8-75,0-13-135,0-3-390</inkml:trace>
  <inkml:trace contextRef="#ctx0" brushRef="#br0" timeOffset="158184.1175">24224 12045 748,'0'0'294,"0"-86"-175,0 57 90,0 8-29,7 8-110,-1 3-30,0 4-13,9 6-14,1 0-10,8 0-3,0 20 5,-9 2-5,-10 8 0,-5-3 4,0-1-4,-5-3 3,-6-3-3,4-6 0,-2-4 2,6-2-2,1-3 1,2-3-1,0 5-1,0 0 1,2 4 6,11 0 3,4 0-4,1 2-2,1 0-6,2-2-13,0-2-97,3-2-121,-2-7-302</inkml:trace>
  <inkml:trace contextRef="#ctx0" brushRef="#br0" timeOffset="158347.5343">24699 12173 1484,'0'0'77,"0"0"81,0 0-47,0 0-81,0 0-30,0 0 0,0-6-30,-3 6-120,-17 0-133,-2 0-305</inkml:trace>
  <inkml:trace contextRef="#ctx0" brushRef="#br0" timeOffset="159568.7901">25068 11896 714,'0'0'111,"0"0"51,0 0-12,0 0-54,0 0-17,0 0-14,-8 2-13,2-7-19,-5-2-2,-1 1-8,-6 2 3,-3 4-3,-9 0-10,-5 7-13,-3 15 18,4 6-10,2 5 6,9 2 0,9 3-5,9-5-1,5-4-3,0-4 1,12 0-4,11-5 1,4-2-3,8-6-15,6-4-68,3-8-85,0 0-114,-7 0-335</inkml:trace>
  <inkml:trace contextRef="#ctx0" brushRef="#br0" timeOffset="159862.6913">25144 12163 949,'0'0'155,"0"0"78,0 0-55,0 0-83,0 0-29,0 0-12,0-9-3,0 9-17,0 0 2,0 0-11,0 0-6,0 0-2,0 0-4,0 0-6,0 0 5,0 0-7,0 0 0,0 0-3,0 0 1,0 0-3,0 0 0,0 0 2,0 0-3,0 0 1,0 0-7,0 0-42,0 0-68,-5 0-81,-6 0-238</inkml:trace>
  <inkml:trace contextRef="#ctx0" brushRef="#br0" timeOffset="162915.5372">15762 14928 583,'0'0'166,"0"0"-132,0 0 76,0 0 18,0 0-48,0 0-9,22-10 24,-22 10-7,0 0-3,0 0-12,0-2 0,0-9-4,-3 2 0,-16-5-58,-11 4-1,-6 7-3,-10 0-4,-3 3 3,4 0 4,8 0 6,7 0 4,9 0 5,7 0 3,6 0-13,2 6-7,3 8-4,0 2-4,0 10 0,0 4 0,3 6 0,0 1 4,0 8-4,0 8-1,0 8 1,0 4 2,0 5-2,0-1 0,0-5-2,0-10 2,0-10-2,9-12 3,1-11-2,12-5 2,10-7 0,14-9 4,12 0 0,11-5 3,6-9-8,-2 2-3,-3-3-9,-15 6-43,-13 0-21,-6 1-90,-11 2-147,-8-5-357</inkml:trace>
  <inkml:trace contextRef="#ctx0" brushRef="#br0" timeOffset="164003.047">19549 14439 548,'0'0'76,"0"0"30,0 0 37,0 0-49,0 0-28,0 0 5,-30 0-2,30 0-7,0 0-11,0 0-2,4 0 0,19 0-30,17-2-1,14 2 7,10 0-10,0 0-3,-1 0-1,-14 0-5,-9 0-3,-16 0 3,-7 0-3,-10 0 0,-4 0 9,-3 2-11,3 5 4,0 4-3,-2 8 9,-1 10-2,0 5 8,0 8-4,-7 7 10,-6 8-7,-7 6 6,4 6 8,0 8-25,-2 2 5,7-3-9,1-7 3,1-7-3,0-3 2,3-12-1,3-3-2,1-13 0,2-7-1,-1-11 2,1-5 4,0-5-2,-2-3 2,2 0 35,-3 0 6,-3 0-14,-8 0-15,-18 0-17,-8-4-10,-13 1-57,2-4-68,0-2-133,-2-2-397</inkml:trace>
  <inkml:trace contextRef="#ctx0" brushRef="#br0" timeOffset="165307.2661">15868 15374 384,'0'0'337,"0"0"-297,0 0 132,0 0-49,0 0-84,0 0 17,33-49 65,-33 43-27,0-1-6,0 0-28,0 0-23,0 0-6,-6 4-8,-8-3-12,-1 6-2,2 0-3,-10 0-6,1 6-3,1 8 3,0 2-3,6 0 3,5 4-6,5 0 5,5-3-3,0-1 3,5-7-2,9 0 3,2-4 0,-4-5 7,0 0-5,-3 0 10,-1-6-2,6-11 19,-2-3-12,0-4-6,-6 2-1,-3 3-10,-2-1-11,1 6-24,2 5-64,4-5-142,7 7-98,1-3-338</inkml:trace>
  <inkml:trace contextRef="#ctx0" brushRef="#br0" timeOffset="165578.5289">16035 15213 931,'0'0'110,"0"0"44,0 0-50,0 0-89,0 0-10,0 0 20,42 72 7,-28-42-10,-2-4 0,4-4-18,-6-5 3,-1-6 2,-2-8 0,-1-3 10,-3 0 14,1 0 30,9-17 27,-2-11-33,3-6-39,0-2 0,-4 0-18,-1 9-5,-3 10-35,1 5-50,3 4-66,6 5-187,3 0-368</inkml:trace>
  <inkml:trace contextRef="#ctx0" brushRef="#br0" timeOffset="165893.2836">16463 15233 754,'0'0'107,"0"0"11,0 0-32,0 0-52,0 0 4,89 3-18,-78-3-3,-2-4-4,-4-2 30,-1-4 24,-4 1-7,0-2-24,0 5 16,-9 3-24,-8 3-19,-3 0-4,-4 9-2,3 8 7,0 2-3,5 1 0,4 3 6,5-3-10,7 0-3,0-3 0,13-2-1,10-5-5,12-6-54,4-4-76,1-4-103,-6-15-184</inkml:trace>
  <inkml:trace contextRef="#ctx0" brushRef="#br0" timeOffset="166199.9208">16710 15157 813,'0'0'216,"0"0"-74,0 0-13,0 0-115,0 0-13,0 0 2,66 44 4,-47-19-1,-3 0-4,-2-1 3,-5-11 3,-3-2-4,-3-5 9,-1-6 0,-2 0 20,0 0 53,0 0-1,0-10 28,0-6-58,0-12-48,0-2 18,0 1-22,5 3 0,8 10-3,-1 0-5,1 7 1,1 4-29,3-3-55,0 3-27,1 4-72,-6-2-166,-2-5-475</inkml:trace>
  <inkml:trace contextRef="#ctx0" brushRef="#br0" timeOffset="167579.1927">17544 14982 413,'0'0'332,"0"0"-213,0 0 48,0 0-53,0 0-65,0 0 3,0-7 0,0 7-23,0 0-14,0 9-5,0 15 17,0 9 9,-9 6 11,0 1-13,0-1-19,4 1 3,1-3-11,2-5 2,2-5 0,0-7-4,0-8-5,7-5 4,6-3-1,1-1 6,4-3 3,8 0-5,6-7-7,1-5-10,2-8-97,-9 0-134,-14 6-143,-12-2-263</inkml:trace>
  <inkml:trace contextRef="#ctx0" brushRef="#br0" timeOffset="167759.4456">17512 15232 752,'0'0'159,"0"0"16,0 0-10,0 0-103,0 0-35,0 0-15,32-20-10,11 12 4,13-3-4,-2 1-2,4 0-67,-6 3-98,-8-2-105,-9-2-137</inkml:trace>
  <inkml:trace contextRef="#ctx0" brushRef="#br0" timeOffset="168659.2275">17935 15124 378,'0'0'233,"0"0"-81,0 0 9,0 0-93,0 0-13,0 0-18,-16 13-14,16 0-5,0 3 4,0 0-7,3-2-5,10-1-7,5-6 8,3-4-8,4-3-1,2 0 2,0-7 0,-3-6-4,-7-3 0,-4-1 1,-6 1 6,-2-5 8,-3 4-2,3 5 9,-4 2 5,-1 6-4,2 4-2,-2 0-9,0 0-12,2 0-5,5 4-14,4 9 19,3 0 0,4-5 0,2 2 0,1-4-5,4-3-17,-4-3-5,0 0 5,-9-6 11,-2-6 3,-4-1 7,-3-6 1,-2-1 6,-1-2 1,0 2 4,0 0 15,0 6 14,0 1 6,0 0-24,0 3 12,0-1-6,0 6 0,0 1-3,0 4 13,0 0-15,0 0-10,0 0-6,0 0-1,0 0-4,0 0 5,0 0-4,0 0-2,0 0 2,0 0-1,0 0-1,0 0 1,0 0 0,0 0 1,0 0 0,0 0-3,0 0 5,0 0 0,0 0 0,0 0-3,0 0-1,0 0 0,0 0 1,0 0-2,0 0 4,0 0 2,0 0 0,0 0 1,0 0-3,0 0 2,0 0-1,0 0-3,0 0 0,0 0 0,0 0-1,0 0 0,0 0 0,0 0 1,0 0-2,0 0 0,0 6-3,3 12-6,0 8 9,0 10 2,1 0-1,0 1 1,-4 3-1,0-7-1,0 1 1,0-5-1,0-3-1,0-8-1,0 1-9,0-6-50,0-7-30,0-2-39,0-4-49,0 0-64,3-17-14,1-9-292</inkml:trace>
  <inkml:trace contextRef="#ctx0" brushRef="#br0" timeOffset="168862.7775">18367 15097 574,'0'0'173,"0"0"9,0 0-42,0 0-65,41-70-63,-20 63 1,-3 7-8,2 0 6,-1 0 19,-5 11 12,-5 5 1,-3 0-3,-1 1 0,-5-2-13,0 2 0,-12-3-9,-5 3-9,-4-3-9,1-5-8,2 1-80,4-10-115,8 0-198</inkml:trace>
  <inkml:trace contextRef="#ctx0" brushRef="#br0" timeOffset="169103.2651">18606 14797 910,'0'0'174,"0"0"19,0 0-16,0 0-122,0 0-36,0 0-12,12 44 34,-9-3 8,-1 5-21,2-2 7,-1-2-31,2-5-1,-2-5-3,2-3-15,1-4-69,7-8-66,-2-9-141,6-8-179</inkml:trace>
  <inkml:trace contextRef="#ctx0" brushRef="#br0" timeOffset="169588.8486">18790 14955 907,'0'0'94,"0"0"57,0 0-116,0 0-33,0 0-2,0 0 10,51 27-1,-38-22-6,-1-1 2,-2-4 1,-1 0-6,-1 0 3,-2-7 13,-5-10 36,1-3-33,-2-2 0,0 5 23,-5 0-28,-7 9 12,0 7 0,-3 1-3,1 6-20,-2 17-3,5 7 0,3 4 9,5-1-4,3-4-5,0 0 3,3-8-3,12-2-1,5-9-33,2-9-19,8-1-8,2-8-34,4-11 40,-3-13 24,0-6 26,-5-5 5,-1 2 31,-3-3 16,-5 18 25,-4 12-7,1 14-17,0 0-38,4 20 14,4 16 12,-3 1-10,-1 0 12,-11-8-17,-9-3 1,0-2-15,-27 1-7,-15 1-35,-9-4-254,0-6-578</inkml:trace>
  <inkml:trace contextRef="#ctx0" brushRef="#br0" timeOffset="170365.5407">23111 12878 687,'0'0'100,"0"0"45,0 0 21,0 0-30,0 0-20,0 0-17,0 0-28,49-12-47,-42 46-20,2 19 21,-1 13 26,0 13-14,0 2-2,0 0-5,1-2-14,-2-5-5,-2-8-10,-4-4 4,-1-13-5,0-5 3,0-8-3,0-10 1,0-9-1,0-7 0,0-7 0,0-3-2,0 0-7,0 0-11,0-8-17,0-4-80,0-4-178,0 6-43</inkml:trace>
  <inkml:trace contextRef="#ctx0" brushRef="#br0" timeOffset="171819.7169">23415 11073 475,'0'0'232,"0"0"-123,0 0 60,0 0-33,0 0-41,0 0-7,-28-43-33,28 43-20,0 0-8,0 0-24,0 0-2,0 14 3,7 9-4,-1 10 5,-3 6-2,-3 4 2,0 4 14,0 6 5,-3 3 2,-6 0-2,0 3-3,-2-6-2,5-9-8,1-9 2,3-8-5,2-7-7,0-10 1,0-6-2,0-2 2,0-2-2,0 0 1,0 0-1,0 0-8,0-6-47,0-4-102,-1 3-61,-5 0-48,-4 1-227</inkml:trace>
  <inkml:trace contextRef="#ctx0" brushRef="#br0" timeOffset="172165.1655">23123 11546 554,'0'0'199,"0"0"-43,0 0-26,0 0-20,0 0-53,0 0-19,28-16-22,-16 26 5,3 8-6,3 2 4,3 0-3,6-3 17,0-3-3,3-1-4,-1-7-1,-1-3-8,4-3 2,0 0 5,1-5-3,2-15 1,-1-8-6,0-8-3,-3-6-8,-3 2-2,-9 7-3,-8 11 0,-6 11-10,-4 11-29,-1 0-93,4 25-145,2 16-42,3 15-93</inkml:trace>
  <inkml:trace contextRef="#ctx0" brushRef="#br0" timeOffset="172945.2302">21871 14070 554,'0'0'101,"0"0"12,0 0 70,0 0-88,0 0-10,0 0-31,-43 0-13,43 0-17,6 0-12,25-8 1,20-4 37,24-8 21,20-1-11,24-4-19,24-4-6,26-5-16,22-4-13,11-1 4,12-3-10,0-5-7,-10 2 2,-1 5-7,-14 3-5,-8 1-9,-11 4 12,-17 8 9,-26 1 2,-33 10 3,-30-1 1,-28 7 2,-18 2-2,-9 1 9,-8 1 4,-1 3 2,0 0-10,0 0-6,0-3-17,0 3-78,-6 0-83,-16 0-69,-14 6-227</inkml:trace>
  <inkml:trace contextRef="#ctx0" brushRef="#br0" timeOffset="173913.3994">22173 14069 508,'0'0'184,"0"0"-70,0 0 57,0 0-52,0 0-61,0 0-10,0-7-2,-10 4-7,-9 3-23,-8 0 1,-8 0-4,-11 0 6,-4 0-8,-5 11 1,0 2 2,4-3-6,3 2 4,4-2 12,6 1-5,7 0 5,6-3-5,10-4 2,6-2-5,5 1 1,0 8-6,1 3-9,0 8 4,0 8 3,3 4-2,-1 8 4,1 5-1,0 7 1,0 4 5,-3 5-4,0-1-7,-3 1-1,0-4 3,-1 1-1,-3-4-4,-1-2-1,2-7 1,0-6-2,1-4 0,1-8-1,-1-5 5,2-2-3,3-2 0,3-6-1,0 2 1,0-6 0,19 0-1,13-1 9,22-1-4,22-6 25,22-1-5,25-1-5,20 0-5,16 0 0,14 0-11,15 0 6,8 0-6,8 0 1,0-3-5,-5-5-9,-8-1 9,-15-1-10,-15 0-3,-31 2-5,-30 3-4,-33 1-3,-30-3 11,-19 4-14,-13 0-2,-3 0-11,1-4-44,2-3-54,-1-7-186,-1-12-504</inkml:trace>
  <inkml:trace contextRef="#ctx0" brushRef="#br0" timeOffset="174789.2042">24619 13548 417,'0'0'39,"0"0"25,0 0 67,0 0-36,0 0 9,0 0-9,3-30-67,21 26-14,11-2 21,3 3 3,2-1-7,2 0 6,3-2-2,-4 4-4,0 2 4,-3 0-12,-6 0 8,-4 0-9,-6 8-1,-7 6-13,-4 9 0,-4 11 2,-7 15 4,0 13 14,-4 9 1,-16 8 3,0 3-5,3 1 16,2 2-23,5 1 2,1-3-10,1-7 5,2-4-11,2-9-3,4-8 3,-2-7-5,2-2 3,0-9-3,0 0 2,0-6 4,0-1 5,0-3-6,0-4-3,2-1 11,-2-1-10,4-2 4,-2-2-7,-1-1 6,1-3 0,-2-6-5,0 1 6,0-3-3,0-1 6,0 4 2,-6 0 10,-9 1 8,-8 3-4,-8-2-14,-10 2-4,-12-5-9,-15 3-4,-15 0-57,-14-4-83,-10 4-66,3-9-149,0-1-452</inkml:trace>
  <inkml:trace contextRef="#ctx0" brushRef="#br0" timeOffset="176493.1987">22113 14754 695,'0'0'124,"0"0"75,0 0-70,0 0-21,0 0-27,0 0-17,-6-41 5,-3 39-47,-7 2 5,-5 0-3,-4 0-16,0 12 1,3 5-1,4 3-6,8 0-2,5 2 0,5 2-2,0-4 2,8-4-1,10-9 1,4-4 0,5-3 5,0-6 4,-3-11 1,-5-6 7,-6 2 36,-2-4-22,-2-1-5,-6-2 3,-3 9-20,0-1-9,0 9-1,0 5-35,0 0-36,-2 6-51,2 0-160,0 0-128,11 0-352</inkml:trace>
  <inkml:trace contextRef="#ctx0" brushRef="#br0" timeOffset="176591.0119">22113 14754 615</inkml:trace>
  <inkml:trace contextRef="#ctx0" brushRef="#br0" timeOffset="176747.4624">22113 14754 615,'116'-95'255,"-114"95"-91,1 0-32,0 0-52,7 0-40,2 15 24,0 4 10,1 5-30,-4 2-11,-1-3-14,1-3-7,-1-4 4,-1-6-3,-1-7-2,-3 1 18,-2-4-6,1 0 24,5-4 22,4-14-1,1-6-47,5 1-10,-4 3-11,-5 7-3,-5 7-15,0 3-41,6 2-107,7 1-142,4-6-229</inkml:trace>
  <inkml:trace contextRef="#ctx0" brushRef="#br0" timeOffset="177295.5048">22585 14693 707,'0'0'209,"0"0"-122,0 0 25,0 0-56,0 0-21,0 0 14,56 0-8,-46 0-22,-4 0-14,-1-2 31,-5-5 35,0-1 10,0 2-29,-3 0-31,-9 1-6,-6 5-7,-4 0-4,0 5 5,2 10 1,1 2-3,5 7 2,4-1-7,6 0 4,4-2-2,0 1-2,11-2-4,12-8-3,5-4-32,10-8-39,3 0-77,1-13-63,-4-8-56,-10-4 85,-9-2 145,-9-6 42,-1 7 64,-6 1 151,2 10-77,-4 5-2,1 7-35,1 3-56,4 6-41,3 13 2,2 9 2,0-2 12,-4 1-6,-2-8 0,-3-8 3,0-3-1,-2-6 7,-1-2 2,2 0 37,1 0 17,5-11-19,3-9-31,7-13-29,4-4-7,5 0-15,1 3-30,2 10-41,2 10-35,-2 11-110,-2 3-144</inkml:trace>
  <inkml:trace contextRef="#ctx0" brushRef="#br0" timeOffset="178007.489">23612 14555 1137,'0'0'248,"0"0"-69,0 0 5,0 0-58,0 0-52,0 0-25,0-10 1,0 8-50,0 0 0,0 0 0,0-1 0,0 3 0,0-4 0,-1 4 0,-1-3 0,2 3 0,-1 0 0,1 0 0,0 0 0,0 0 0,0 0 0,0 0 0,0 0 0,0 0 0,0 0 0,0 0 0,0 0 0,0 0 0,0 0 0,0 0 0,1 0 0,1 0 0,-2 0 0,1 0 0,-1 3 0,2-3 0,-1 0 0,3 2 0,7 0 0,10-2 0,4 0 0,5 0 0,-6-4 0,-3-9 0,-5 0 0,0-4 0,0 0 0,-3-5-15,-4 2 6,-3-5 6,-2 6-2,-4 2 0,0 5 4,-2 5-3,-12 4-1,-4 3-7,-3 0 5,-2 12 2,0 9 4,3 9-1,3 6 0,6 3 2,4 2-1,4 5-1,3 0 3,0-2-1,0-5 0,8-3-6,3-3-79,1-3-53,3-5-50,-3-11-132,-2-10-250</inkml:trace>
  <inkml:trace contextRef="#ctx0" brushRef="#br0" timeOffset="178179.6239">23531 14743 978,'0'0'126,"0"0"-33,0 0 21,0 0-69,0 0-39,113-26-2,-55 20-4,0 2-14,-6-2-101,-6-4-92,-3 1-138,-10-3-170</inkml:trace>
  <inkml:trace contextRef="#ctx0" brushRef="#br0" timeOffset="178337.2984">23984 14630 160,'0'0'371,"0"0"-124,0 0 33,0 0-121,0 0 28,0 0-88,2-29-51,-2 29-36,0 14-9,0 11-2,-5 6 13,0 2-10,1 0-3,-1-4-2,2 0-16,-3-5-84,-1-4-167,2-16-249</inkml:trace>
  <inkml:trace contextRef="#ctx0" brushRef="#br0" timeOffset="178531.3798">23988 14347 1144,'0'0'133,"0"0"34,0 0-20,0 0-91,0 0-38,0 0-18,-14-33-5,14 33-52,0 2-81,12 12-95,5 3 27,2 0-374</inkml:trace>
  <inkml:trace contextRef="#ctx0" brushRef="#br0" timeOffset="179490.6631">24210 14611 570,'0'0'295,"0"0"-206,0 0 48,0 0-80,0 0-41,0 0-14,-10 4-1,19 1 3,4 0 6,0-5-1,1 0-8,-1 0 5,2 0 6,-1-5 3,-5-4-3,-4-4 13,-5-1 31,0 0 2,0 2-23,-4-1 2,-8 4 0,-2 2-10,3 7-3,-4 0-13,1 0 1,0 16-11,0 7 1,4 7-2,1 0 5,6-1-4,3-2-1,0-4 0,9-7-2,12-2-19,6-8-67,4-6-86,-1 0-124,-1-13-569</inkml:trace>
  <inkml:trace contextRef="#ctx0" brushRef="#br0" timeOffset="179688.1868">24444 14397 298,'0'0'740,"0"0"-608,0 0 68,0 0-80,0 0-107,0 0-2,-1 23-1,-1 14 16,-1 6-6,-2-4-4,2 3-8,3-5-8,0-5-11,4-8-48,18-10-106,7-9-87,2-5-202</inkml:trace>
  <inkml:trace contextRef="#ctx0" brushRef="#br0" timeOffset="180069.4553">24692 14575 595,'0'0'267,"0"0"-113,0 0 22,0 0-83,0 0-22,0 0-21,-38-66 2,24 66-27,-3 3-19,-2 14-1,1-1 0,5 4 1,7-4 2,4-2-8,2-1 1,0-1-1,6-4 0,13-6-23,6-2-15,3-5-1,0-16-13,-3-5 11,-5-7 35,-5-6 6,-1-10 7,0-8 35,4-3 21,-2 7 18,-1 18-37,-6 14 12,-4 15 19,-5 6-39,0 0-36,0 16-19,0 20-60,-17 20 61,-5 16-17,-4-1-81,6-4-70,10-12-89,8-19-52,2-11-148</inkml:trace>
  <inkml:trace contextRef="#ctx0" brushRef="#br0" timeOffset="180211.5998">24784 14642 596,'0'0'251,"0"0"-74,0 0-16,0 0-103,0 0-35,0 0-14,23 0 28,-23 15-17,0-2-20,0 1-10,-10 0-75,-7-1-127,-7-6-802</inkml:trace>
  <inkml:trace contextRef="#ctx0" brushRef="#br0" timeOffset="181566.6459">15495 16416 255,'0'0'557,"0"0"-540,0 0-17,0 0 33,0 0 25,0 0 19,0 0 12,141-21-9,-6 4-24,37-3-14,28 3-18,30-2-10,19-1 1,12 1-15,-1-1-4,-2 6-34,-16-2 10,-20 3-13,-16 2-31,-18 1 26,-8 1 12,-14 1 0,-1 3 7,-8 5 25,-16 0-4,-11 0 12,-23 0 0,-12 2 3,-12 0 3,-7 1 11,-8-3-4,-8 0 1,-12 0-5,-12 0 4,-16 0 5,-9 0-6,-6 0 2,-4 0-20,-1 0-20,0-2-143,-21-1-245</inkml:trace>
  <inkml:trace contextRef="#ctx0" brushRef="#br0" timeOffset="182977.2379">15334 16544 287,'0'0'129,"0"0"-124,0 0 34,0 0 22,0 0 25,0 0-11,-5-47 27,13 41-33,-2 2 5,-3-1 4,0 4-37,-3 0 2,0 1-6,0 0-15,0 0-8,0 0-10,0 0-1,0 0-3,0 0 0,0 0 1,0 0 0,0 0-1,0 0 0,0 0-2,4 0 1,2 7 1,1 6-6,-1-2-53,1 2-36,-1 0-29,4-3-24,0-1 16,1-6-7,-3 2 116,-1-5 23,-7 0 77,0 0 78,3 0 7,-3 0-19,0 0-55,0 2-20,6 8-46,-3 12-16,3 17 5,-2 19 10,-3 18 12,-1 14 0,0 15 6,0 8-11,-5 3-7,-4-6-11,0-4-7,-3-15-3,3-6 0,6-10 0,0-1 4,0-10-3,3-3 2,0-11 4,0-5-5,0-7-1,0-5 3,0-8-3,-2-4 0,1-5-1,-1-4 0,1-1 4,-4 3-3,0 0 1,2-1 1,0-1 1,-1-4-3,4-2-2,0 0 1,0-4-4,0 3 4,0 0 0,0 0 4,0 0-4,10 3-1,6-1 1,0-2 0,8 3 0,4 1 0,7 1-6,8 1 6,9-5-1,13-3-11,7-3 6,12 0-9,13-9-5,11-8 4,10-2-6,26 2 19,10 2 3,4 3 15,2 7 5,-4 0-19,-1-1-1,8 2 0,3-5-3,9 1-1,-2 2 4,-1 3-24,-13-5 10,-2 3 12,3-2 4,3-2-4,6 8 7,1-7-5,-9 5 0,-8 3-2,-18 0-3,-8 0 5,-8 0-2,-4 0 4,-9 0-2,-7-5 1,-8-2-1,-11-3 0,-10 3-1,-10-3 3,-16 2-2,-15 2 0,-16 1 0,-13-1-3,0-3-33,-19-3-168,-18-11-165</inkml:trace>
  <inkml:trace contextRef="#ctx0" brushRef="#br0" timeOffset="183787.4544">19798 16399 346,'0'0'304,"0"0"-292,0 0-2,0 0-9,0 0-1,0 0 1,66-27 3,-38 21-1,3-2 3,4 5 3,4-6 13,-2 2 12,4 0-14,-2 2 12,-4 0-7,-7 0 2,-7 5 24,-6 0-11,-4 2 0,2 16 3,-4 10-27,-1 11 5,-6 15 5,-2 12 18,0 16 3,-6 8 4,-5 8-12,1 2-16,1 5 0,0 4-8,3 0-7,5-2 0,1-6 2,0-7-1,0-9-6,4-7 6,2-4 2,0-10 8,-6-4-8,0-7 20,0-3-14,0-6-8,0-2 10,0-8-1,0-5-3,3-5 11,-3-7 4,1-8-3,-1-1 3,4-2-14,-4-3-3,0-3 9,0 0-18,0 0-1,0 0-3,0 0 0,0 0-15,-17 0-48,-23 0-46,-17 0-142,-13-17-361</inkml:trace>
  <inkml:trace contextRef="#ctx0" brushRef="#br0" timeOffset="186233.0239">15443 16973 232,'0'0'23,"0"0"42,0 0 25,0 0-21,0 0 10,0 0-10,0 0-22,-53 36 2,51-36-15,2 0-4,0 3 5,0-3-7,16 4 8,20 2 56,15-2-25,22 3-26,17-4-29,18 0-4,5 0-8,15-3 0,7 0-6,11-3-4,17-7 10,5-4-1,12 1 1,1-2 0,-1 3 0,-8 3 0,-8 1 5,-10 6-5,-12-4 0,-8 2-1,-15-3-2,-4 1-2,-8 0 2,-8-2 3,-1 2 4,-6 1-4,-2-3 3,-5 2 5,-1 0-4,2 1 4,4 1-5,1 2 1,-4 2-4,-2 0-2,-4 0 2,0 0 0,-2 0-1,-8-3 1,-3-2 0,-11 2 2,-4-3-2,-8 0 2,-5 1 0,-4 3 5,-9-1-4,-2 3 1,-4 0-3,-8 0-1,-2 0 0,-4 0-5,-1 0-9,1 0-7,-2 3-29,-5 7-23,0-3-127,-16-5-212</inkml:trace>
  <inkml:trace contextRef="#ctx0" brushRef="#br0" timeOffset="187476.7745">15278 17441 266,'0'0'125,"0"0"-114,0 0 15,0 0 34,0 0-9,0 0 5,0 4-6,2 0-10,-2-4-7,8 0-2,-2 2 7,1-1 26,0 2-49,2 0 40,2-2-37,4 2-8,-2 1-1,10-1-6,2-3 0,8 0 3,3 0 5,-1 0-11,5 0 9,-2 0-9,-3 0 5,2 1 2,-2 1-4,4 1 7,3 0 6,1-3-10,-1 3 5,3-3-8,7 0-2,7 0 2,9 0-2,6 0 3,2 0 5,5 0-8,-4 0 4,5 0 1,2 0 16,-6 0-10,0 0-2,-6 0 2,-1 0-10,-3 0 2,-3 5-2,0-5 1,-2 0 3,5 0-4,3 0 4,6 0 2,5 0 6,1 0-8,5 0-4,4 0-1,2 0-2,0-5 1,0 3-5,-1 1 3,3-5-15,-2 3 1,-3-4 2,-3 3-10,4-3 23,-4 1 1,3 2 0,-2 1 3,3 3-3,1 0 1,-3 0 0,-2 0-1,0 0-1,4 0 1,5 0 1,7 0 12,1 4-9,2 3-4,-2-1 9,-1 5-8,-4-2 3,-3 2-1,-4-5-2,-5 0 0,-10 4-1,-9-8 6,-6 3-10,-5-3 4,-7 0 0,-10-1-2,-6 1 1,-11 0 0,-12 1-33,-11-1-87,-1 3-147</inkml:trace>
  <inkml:trace contextRef="#ctx0" brushRef="#br0" timeOffset="191339.2428">17489 18136 911,'0'0'47,"0"0"-14,0 0 73,0 0-21,0 0-40,0 0-41,-4-13-1,-4 38-3,-1 12 37,-1 14 25,-5 11-17,1 9-19,0 7 11,1-8-7,2-3-21,5-11-5,1-12 1,3-6-6,1-8 1,1-10-33,0-7-66,0-7-88,0-6-77,0-8-172</inkml:trace>
  <inkml:trace contextRef="#ctx0" brushRef="#br0" timeOffset="191575.3081">17662 18175 971,'0'0'110,"0"0"-46,0 0 4,0 0-9,0 0-35,10 82 69,-10-9-25,-11 7-35,-1 0-7,6-1-12,-3-13-12,3-3 5,-3-12-7,0-4-2,-8-8-36,-2-8-94,-6-6-61,-9-13-118,-5-12-363</inkml:trace>
  <inkml:trace contextRef="#ctx0" brushRef="#br0" timeOffset="191932.4202">17155 18667 1091,'0'0'65,"0"0"-63,0 0 48,0 0 13,0 0-41,0 0-11,91-6 2,-65 39 8,0 4-6,0-2-12,-3-3 2,0-3 0,1-7-1,3-6-2,2-9 8,8-7 9,-1 0 18,3-16-9,2-7 14,-5-14-18,0-8-9,-3-5 2,-1-3-15,-9 6-2,-1 8-13,-12 16-49,-5 15-49,0 8-77,-2 5-223</inkml:trace>
  <inkml:trace contextRef="#ctx0" brushRef="#br0" timeOffset="192541.9389">18386 18642 811,'0'0'88,"0"0"10,0 0 34,0 0-69,0 0-1,0-70-27,-6 53-6,-9 7-1,-2 0-8,-2 4-14,-2 6 9,2 0-9,-1 0 4,5 2-7,4 12-1,-2 8-4,4 6 2,5 5 0,4 0-1,0-4 3,9 1-2,12-6 0,3 0 0,6-5-4,3 0 6,-5-9-4,-1 1 1,-8-3 1,-10-3 4,-6-2-4,-3-3 3,0 0 7,0 0 13,-5 2 16,-18 2-7,-7 3-15,-5 2-15,7-5-2,11 1-6,11-5-26,6 0-71,25 0-134,15-18-217</inkml:trace>
  <inkml:trace contextRef="#ctx0" brushRef="#br0" timeOffset="193134.0959">18996 18587 939,'0'0'101,"0"0"-80,0 0 108,0 0-41,-65-76-48,43 76-24,-2 0 3,-7 4-10,1 10 0,2 9-9,2-1 5,9 8-4,0 1 3,7 1 0,7 2-4,3-5 0,6-3-1,15-5 2,2-7-2,6-7 1,3-7-27,6 0-2,-2-18-6,-3-9 5,-4-6 7,-6-6 8,-4-7 15,-5 5 1,-3 3 2,-3 13 41,-4 11-17,-2 12-10,-1 2-13,-1 20-4,0 17-18,-1 14 18,-11 0 0,-6 2 4,-1-14-1,-2-6-2,-3-6-1,1-10 2,-2-8-2,9-6 5,-1-3 2,7 0-5,4-12-2,3-12 12,3-10-7,0-2-3,3-1 15,7 8 5,3 9-9,-3 12 21,0 8-31,5 0-3,5 19-15,2 8 8,2 2-3,-3-1-25,3-1-78,-2-6-47,2-11-85,-2-7-170</inkml:trace>
  <inkml:trace contextRef="#ctx0" brushRef="#br0" timeOffset="193446.9724">19356 18505 787,'0'0'176,"0"0"-104,0 0 45,0 0-93,0 0-23,0 0 22,8 92 38,-8-49-5,-10-2-14,0-1-10,0-8-15,4-8-4,3-5 15,3-9-5,0-5 4,0 0 9,0-5-4,8 0 37,19 0-17,16-10 8,9-6-13,11 2-34,1 4-6,-16 7-7,-13 3-8,-13 0-42,-12 7-77,-6 8-57,-4-2-106,0-1-139</inkml:trace>
  <inkml:trace contextRef="#ctx0" brushRef="#br0" timeOffset="195701.4783">22592 15780 1151,'0'0'57,"0"0"-40,0 0 6,0 0 54,0 0-46,0 0-7,-54 136 31,45-60-10,-2 7-18,4 12 8,0 4-9,-1 7-5,0 1 1,1 9 16,-2 5-15,-1-5-5,3-5 2,-1-12-2,5-13-12,2-18-1,1-11 1,0-14-5,0-12-1,0-14 1,0-4 1,0-11-2,0-1-2,0-1 2,0 0-19,0 0-25,3-23-30,12-20-59,5-20-275,6-20-62</inkml:trace>
  <inkml:trace contextRef="#ctx0" brushRef="#br0" timeOffset="196744.8553">22618 15813 686,'0'0'20,"0"0"5,0 0 29,0 0 82,0 0-54,0 0-39,-59-50 2,59 45-11,0 1 4,0-5-18,24-2-13,24-2 0,23-4-5,29 0 23,21-1-15,21-2-4,14 0-6,17 0-2,8 2-1,2 3-5,5-2-22,1 0 20,-2 1-10,-15 2 17,-15 2 0,-18-1 3,-13-1 4,-14 4 8,-14-3 7,-15 4 13,-11 1-20,-15-1 3,-13 5 31,-16 0-9,-12 3-6,-9 1-3,-2 0-10,-1 0-3,1 5-8,-4 16 14,1 11-2,-2 11 8,-2 10 0,-14 12-4,-4 6-16,-4 8 15,-1 6-14,1 4-3,5 4 4,10-4 0,3 0-5,5-6 6,1-7-8,0-6-1,0-8-1,0-6 1,0-5 3,0-3-8,0-4 8,0-8-4,0-3 0,0-6-3,0-5 3,0-2 0,-2-8 0,-1-3 1,-2-1-1,-5 3 0,-3-1-1,-9-1 1,-4 4 3,-5 2-3,-4-3-2,-5 0-7,-9 3 3,-11 1-7,-13 4-3,-16 3-2,-20 0 15,-15 6-9,-13 2-9,-13-2 2,-6 4 19,1-2 14,4-3-14,10-1-2,11-7 2,6-3 0,-1-4 7,8-3-7,10-7 7,16-3 6,16 0-7,15 0 6,8 0-11,5 0-1,3-3 0,-2 3-3,-2-3 3,1 3-1,2 0-3,7 0 0,10 0 8,9 0-4,10 0 0,6 0-5,3 0-20,0 0-51,0-6-73,0-4-45,12-7-234</inkml:trace>
  <inkml:trace contextRef="#ctx0" brushRef="#br0" timeOffset="197337.076">23159 15695 588,'0'0'79,"0"0"6,0 0 88,0 0-48,0 0-28,0 0-22,1-8-12,3 8-31,-1 28-29,1 11 14,1 20 28,-3 19 2,-1 19-10,-1 13-13,0 12-4,0 3-7,0-3 13,0-3-18,0-10-2,5-13-2,1-13 6,1-11-10,-3-6 0,3-6 6,-4-7-6,0-4 0,-2-4 2,-1-6 3,2-4-3,-1-5-2,1-8 0,-1-5 0,3-7-2,-2-8-2,0 3-26,0-5-37,8 0-37,9-17-55,8-18-90,8-22-398</inkml:trace>
  <inkml:trace contextRef="#ctx0" brushRef="#br0" timeOffset="197839.4411">24486 15658 718,'0'0'174,"0"0"-115,0 0 54,0 0 12,0 0-7,0 0-28,0-21-42,2 21-22,-2 0-12,0 8-2,0 12 17,0 6 18,0 7-18,0 4 8,0 6 0,-6 12-12,-7 14 1,0 10-4,1 12-7,-1 2-5,2 11 11,4 3-3,2-6-9,1-6-7,4-8 3,0-14-7,0-4 2,0-10-1,0-4 1,0-4 0,1-4 0,5-5-21,-3-11-8,2-8 2,-1-10-30,-2-7-37,3-6-29,3 0-36,0-19-7,4-10-211</inkml:trace>
  <inkml:trace contextRef="#ctx0" brushRef="#br0" timeOffset="199655.0875">23109 15245 42,'0'0'260,"0"0"-37,0 0-47,0 0-27,0 0-30,0 0-49,0-4-22,0 4-4,0 0-7,0 0 21,0 0-15,0 11-29,-13 16 10,-2 9 48,0 3-18,3 1-37,5-4 3,-1 1 1,5-4-13,3-4-7,-1-2-2,1-7-6,0-6-112,0-5-88,0-9-68,0 0-271</inkml:trace>
  <inkml:trace contextRef="#ctx0" brushRef="#br0" timeOffset="200757.3565">22935 15450 112,'0'0'862,"0"0"-796,0 0 64,0 0 7,0 0-96,0 0-41,31-20-4,20 20 4,7 0-47,6 0-35,2 0-14,-8-3-48,-12 0-11,-11-5 75,-16 3 80,-11 1 1,-8-3 83,0 5 47,-16 2-63,-8 0-35,-2 6 0,4 6 4,5 2-18,8 0-16,5 3 1,4-5-5,0 2 1,13-4 0,11-7-7,6-3-5,2 0-3,1-3-10,-6-10-3,-9-1 19,-8-2 7,-8-1 1,-2 0-1,0 4-1,0 4 3,-2 8 4,-1 1-4,1 0-5,2 11-4,0 5 8,0-6-2,10 0 0,2-7 1,3-3-14,1 0-5,1-3 3,-4-14 12,0 1 1,-5-1 5,-1-6 3,-2 1 26,0 2 5,0 6 8,-3 4 13,-2 7-19,0 3-12,0 3-24,0 17 0,0 2 1,0 5 0,0-1 2,0 0 3,0-2-3,0-7 0,0-1 3,0-7-6,0-4-1,0-2 1,0-3-8,3 0 8,9-3-5,7-11 4,3-6-9,4 1-16,2-8-1,-1 7 19,-5 3 0,-6 8 8,-8 4 6,-3 5-2,-4 0 8,-1 0-6,0 14 23,-1 6-8,-10-4-11,-1 1 17,2-6-19,4-2-8,0-4 0,6-2-1,0-3-21,0 0-10,13 0-14,8-8 11,6-4-63,-1-9-44,0 5 59,-2-5 83,-7 1 2,-3 4 91,-3 1 49,-2 5-28,-3 3-31,-5 4-15,-1 3-23,3 0-30,5 0-14,2 13 6,1-1 1,2 2-2,2-4-5,3 0-1,3-3 0,1-5-6,0-2 1,1 0-4,-2 0-21,0-9 1,-6-1 5,-4 0-11,-5 6 29,-3 4 6,-2 0 1,3 0-1,1 4 0,9 6 41,10 3 10,22-4-3,28-4-13,18 1-14,8-2-11,-18 5-10,-30-3-168,-29-2-128</inkml:trace>
  <inkml:trace contextRef="#ctx0" brushRef="#br0" timeOffset="201447.6388">16652 15900 933,'0'0'201,"0"0"-148,0 0 143,0 0-94,0 0-78,0 0 11,16-14-12,-6 36-20,-1 8 7,2 7-1,0 3-1,0-1-8,0-6-2,-2 0-5,0-8-79,0-5-99,-6-8-92,2-8-224</inkml:trace>
  <inkml:trace contextRef="#ctx0" brushRef="#br0" timeOffset="202339.2409">16629 16084 576,'0'0'470,"0"0"-415,0 0 95,0 0-53,0 0-97,0 0 0,-36-16-4,75 16 3,10 0 0,10 0-30,2-4-49,-2-6 9,-11 0 6,-12-3 46,-7 4 19,-13 2 0,-6-2 13,-6 8 4,-4-2 23,0 3-6,0 0 6,0 0-25,-7 0-15,-3 3 2,4 4-2,2 6 0,1-1-1,3 2-1,0-1-2,0-2 1,13-2-16,7-8-27,-2-1-16,3 0 24,-2-10 7,-3-9 31,1 1 0,-4 2 0,-2 0 8,-4 5-7,1 5 2,-2 6-3,-2 0 3,3 3-3,1 7 4,-2 0 2,0-3-6,-2-1 2,7-5-2,-5-1 0,1 0 0,4-10 11,-1-8 33,-2-2-9,-1 0 12,-2 2 6,0 3-5,1 3-19,-3 2-15,2 6-3,-4 4-7,-1 0-4,5 0-6,0 17-9,1 5 13,1 2 2,-1 2-17,1-2 2,2-9-17,2-4-7,4-5 13,5-6 1,10 0-7,5-8-13,8-9-21,-6 0 42,-3-6-173,-8 3 35,-10-1 51,-1 6 111,-7 0 70,-2 7 62,-3 4-2,-1-1-21,0 2-61,-1 3-35,-1 0-8,0 0-5,2 0 5,-2-2-5,3-3 3,0 3 10,3-8 13,3 0-23,3-2 5,-3-2-4,3-3 12,-1 5 16,-1 1 5,-7 8 48,-3 3 1,0 0-7,0 0-28,0 20-39,0 10 5,0 9 22,-8 1-35,6 3-4,-1 1-17,2-5-203,-4-3-400</inkml:trace>
  <inkml:trace contextRef="#ctx0" brushRef="#br0" timeOffset="205805.3897">22287 18271 707,'0'0'179,"0"0"-179,0 0 0,0 0 24,0 0 27,0 0 6,0 0 16,83-74-21,-72 56 3,-5-2 6,-6 1-24,0-1 23,-6 1-32,-14 1-3,-7 4-16,-3 4-4,-4 7-2,-5 3 3,-6 0-5,-4 8 5,-2 14 0,-1 4-1,7 11 6,6 10-10,11 12 10,12 4-3,13-1-8,3-6 6,19-14-4,14-9-1,6-9 4,3-11-5,5-9 7,2-4-5,-7-7 1,-3-13-1,-8-13-1,-8-3-1,-6-10 0,-6-3 2,-5 1-2,-4 3 1,-2 11 2,0 12-2,0 9 2,0 11 8,0 2-4,0 2-7,0 30-19,-8 11 17,-8 10 1,-5 0 0,-2-11 1,-2-6-1,1-7-2,5-11-2,-1-8 2,5-10-5,2 0 8,4-18 6,3-13-4,6-8 2,0-7 8,0 0-8,15 5 5,6 12 9,-2 12-14,4 16 3,2 1-7,5 30-4,3 13 1,3 6-13,3 1-30,2-3-61,-2-11-97,-6-7-15,-3-15-275</inkml:trace>
  <inkml:trace contextRef="#ctx0" brushRef="#br0" timeOffset="206106.4709">22699 18073 553,'0'0'623,"0"0"-593,0 0 110,0 0-22,0 0-104,0 0-10,15 3 9,-6 22 18,-1 13 16,-1 2-11,-4 7-4,0 1 0,-2-2-25,2-6 0,0-8-5,-1-5-2,-1-10 0,1-4-49,-1-9-36,1-4-72,-2 0-65,0-20 19,0-14-434</inkml:trace>
  <inkml:trace contextRef="#ctx0" brushRef="#br0" timeOffset="206511.4442">22735 18112 700,'0'0'95,"0"0"71,0 0-1,6-85-77,9 71-5,4 1-6,6 0-35,1 2-9,-1 5-6,-2 6-7,-7 0 1,-4 10-19,-6 13 4,-4 4-2,-2-1-1,-6 1-5,-14-1 4,1-4 0,-1 0 1,7-6-1,3-5-4,5-1 2,4-5-5,1-5 3,0 1-3,1 5 1,15 4 2,5 2 4,2 5 1,0 7-2,-4-1 1,-3 2 10,-6-1-1,-4-6-1,-6-1 8,0 1-9,0-5 9,-9 0 7,-7 1 4,-6-4-4,-7-1-19,1-2-6,0-7-27,2 0-57,10-25-33,11-7-151,5-12-141</inkml:trace>
  <inkml:trace contextRef="#ctx0" brushRef="#br0" timeOffset="206841.6331">23217 17997 1096,'0'0'89,"0"0"54,0 0 27,0 0-117,0 0-21,0 0-3,84 6-5,-74 16 0,-5 9-7,-5 3 11,0 5-4,0 0-6,0-3 1,0-4-8,0-3 0,0 0-10,0-13 5,0-3-3,2-4 0,9-4 1,4-2 0,10-2 5,7-1-2,9 0 0,2 0-4,-2 0-6,-4 0-18,-3 0-65,-6-6-13,-4 1-70,-7-7-102,-10-5-96</inkml:trace>
  <inkml:trace contextRef="#ctx0" brushRef="#br0" timeOffset="207021.0618">23548 18170 769,'0'0'171,"0"0"-59,0 0 41,0 0-35,0 0-43,0 0-15,-40-12-17,54 10-16,10-6-21,8 2 0,-1 3-6,-3-5-20,-2 6-86,-7-6-103,-8-3-29,-7 1-250</inkml:trace>
  <inkml:trace contextRef="#ctx0" brushRef="#br0" timeOffset="207207.0456">23417 17974 1089,'0'0'128,"0"0"5,0 0 17,0 0-125,0 0-19,129-68 9,-66 56-12,-3 3 6,-8 2-9,-18 6-12,-13 1-62,-12 0-57,-7 0-54,-2 9-100,0 0-301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7T04:40:32.12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1576 4277 544,'0'0'182,"0"0"-169,0 0 12,0 0 54,0 0 8,0 0-31,0 0-9,0 7 7,4-6 1,-3-1 1,-1 0 6,0 0 16,0 0 7,2 0-2,1-1-20,0-9-26,3-4-29,-3-2-1,-3 1 3,0-1-2,0 2 5,0 2 1,-6 3-8,-3 4 2,-6 3-4,-3 2-4,-1 0-2,-8 9 1,-3 11 0,0 7 0,-4 4 0,7 3 0,5-1 0,5-1-2,11-1 2,6-5 1,0 2 2,12-4-2,12-4 0,6-3 6,6-6-6,4-5 0,3-6-3,2 0-72,7-9-65,5-13-178,-2-6-171</inkml:trace>
  <inkml:trace contextRef="#ctx0" brushRef="#br0" timeOffset="278.8527">1941 4266 838,'0'0'136,"0"0"5,0 0 7,0 0-41,0 0-47,0 0-34,-67-2-4,49 23-11,0 0-9,8 1 4,10-5-3,0-3-2,0-5-1,13-2 0,8-4 15,1-3 0,1 0-4,-4-1-2,-4-9 3,-5-2-2,-5-5 1,-3-5-11,-2 2-28,4 1-69,-1 5-103,7 3-123,2 1-369</inkml:trace>
  <inkml:trace contextRef="#ctx0" brushRef="#br0" timeOffset="638.3777">2102 4192 441,'0'0'500,"0"0"-371,0 0 28,0 0-56,0 0-72,0 0-26,15 21 1,-5 4 17,-4 3 13,2-3-14,-2-3-5,4-2-2,-1-7-10,-3-3 3,2-5-4,-2-3 3,1-2-1,2 0 1,7-8 2,1-14-4,5-3-3,-5-1 4,2-3-3,-7 6 1,3 8 3,-6 4 12,-3 6 2,1 3-3,-4 2-11,6 0-5,0 15 4,3 6-2,-3 1 5,0 5-6,4-4-1,-2 2-3,-2-2-71,4-5-135,-2-3-131</inkml:trace>
  <inkml:trace contextRef="#ctx0" brushRef="#br0" timeOffset="1110.1168">2784 4291 939,'0'0'90,"0"0"90,0 0-32,0 0-36,-6-73-36,-2 62-48,-5 0 20,-3 4-29,-4 3-12,-2 4-6,-1 0-1,-5 11 0,1 10-4,5 6-3,1 1 7,12-1-3,6-3-8,3-2-9,3-7-9,19-7 1,2-3 12,6-5 5,1 0-4,2-13-4,-6-8-40,-6-5 36,-5-7 20,-8-9 3,-5-3 3,-3 1 5,0 4 14,0 9 22,0 12 5,0 7-3,0 7 11,0 5-23,0 0-34,0 12-4,0 16-12,-3 8 16,3 6 2,0-3-2,0 0 0,0 0-29,0-3-42,9-7-91,4-7-124,2-12-198</inkml:trace>
  <inkml:trace contextRef="#ctx0" brushRef="#br0" timeOffset="1290.0632">2949 4202 664,'0'0'356,"0"0"-203,0 0 81,0 0-98,0 0-83,0 0-53,3-7-7,0 30 7,-3 6 0,0 1-2,0-2-32,0-3-102,0-5-114,0-10-382</inkml:trace>
  <inkml:trace contextRef="#ctx0" brushRef="#br0" timeOffset="1469.9496">2936 3972 1197,'0'0'116,"0"0"-26,0 0 107,0 0-106,0 0-91,0 0-1,-18-27-114,39 44-54,9 0-79,1-4-288</inkml:trace>
  <inkml:trace contextRef="#ctx0" brushRef="#br0" timeOffset="1717.9873">3200 4004 1018,'0'0'163,"0"0"-32,0 0 23,0 0-84,0 0-52,0 0-8,0 66 34,0-33 5,0 4-23,0 0 1,0-1-11,-3-2-10,3-1-3,0-5 3,0-6-5,0-2-1,0-7-5,12-3-36,4-6-49,4-4-58,2 0-125,-3-18-338</inkml:trace>
  <inkml:trace contextRef="#ctx0" brushRef="#br0" timeOffset="1883.3298">3121 4229 873,'0'0'207,"0"0"-101,0 0 84,0 0-57,0 0-93,0 0-30,52-19-9,-7 14-1,0-1-88,-5-2-184,0-1-231</inkml:trace>
  <inkml:trace contextRef="#ctx0" brushRef="#br0" timeOffset="2048.3543">3464 4146 1056,'0'0'101,"0"0"51,0 0-39,0 0-82,0 0-14,0 0 24,0 80-10,7-53-23,1 2-8,-3-3-40,-1-6-168,-1-9-272</inkml:trace>
  <inkml:trace contextRef="#ctx0" brushRef="#br0" timeOffset="2220.3571">3482 4042 761,'0'0'536,"0"0"-460,0 0 108,0 0-108,0 0-76,0 0-30,-6-3-117,31 23-35,8-3-217</inkml:trace>
  <inkml:trace contextRef="#ctx0" brushRef="#br0" timeOffset="2537.1753">3815 4149 882,'0'0'148,"0"0"-53,0 0 52,0 0-69,0 0-43,-87 11-19,69 9 1,0 2-10,9 0-6,3 1-1,6-4 0,0-3-3,18-5 2,9-5-2,9-6 3,-5 0 5,-1-6-3,-6-7 11,-15-4 13,-2-3 33,-7-2-25,0-2-32,-4 5-2,-6 4-56,5 6-96,0 4-103,5-3-182</inkml:trace>
  <inkml:trace contextRef="#ctx0" brushRef="#br0" timeOffset="2879.7439">3815 4149 714,'100'-53'238,"-95"53"-124,-2 0-6,3 0-56,2 16-18,5 6 38,-1 0-36,-6 2-20,0 1-10,-3-4-2,0-1 0,-3-8-2,0-2 2,0-6-4,0-2 2,3-2-1,3 0 8,6-6 20,12-13 18,7-12-42,2 0-2,3 1-1,-8 5 1,-7 10 2,-9 5 20,-5 8 15,-1 2-3,-3 0-16,5 2-14,-2 17 1,1 6-5,-1 2-3,-6 2-5,3-1-22,6-3-43,4-3-59,4-8-85,8-11-138</inkml:trace>
  <inkml:trace contextRef="#ctx0" brushRef="#br0" timeOffset="3444.6901">4566 4182 715,'0'0'232,"0"0"-109,0 0 23,0 0 4,0 0-56,0 0-47,-52-65-11,40 65-29,-8 3-1,4 14-5,-3 2 0,1 0-1,12 2 0,3-2 2,3-4-2,6-3-6,15-2-12,10-7-31,2-3-2,3 0-12,-6-11-5,-2-9 57,-5 0 7,-7-4 4,-6 0 2,-4 0 16,-6 4 35,0 8 9,0 5-15,0 7 4,0 0-49,0 5-2,0 10-11,0 4 10,0-1 1,11-1 2,5-2 1,6-1-1,1-3-2,7-6 0,1-4-9,2-1-4,-7 0-61,-6-13 31,-11-7 42,-9-9 1,0-5 0,0-12 0,0 3 35,0 2 22,0 9 1,0 15-1,0 10 46,0 7-20,0 0-52,0 10-31,0 20-14,0 11 11,0 6 6,0 3-2,0-2-1,-3 0-55,0-7-88,0-7-258</inkml:trace>
  <inkml:trace contextRef="#ctx0" brushRef="#br0" timeOffset="4350.0777">5635 3988 734,'0'0'158,"0"0"51,0 0-24,0 0-52,0 0-34,0 0-45,10-18-21,-6 18-17,2 5-11,3 15 2,3 6 15,0 5-6,-3 4-3,-6-2 3,-3-2-9,0-5-3,0-6 0,0-2 0,-12-7 4,-4-2 10,-1-3 7,-7-5 8,-5-1 4,-1 0-22,-2-7-5,4-7-5,-2 0-5,11 0-6,5 1-19,7 1-30,7-2-66,0-3-90,18-7-262</inkml:trace>
  <inkml:trace contextRef="#ctx0" brushRef="#br0" timeOffset="4545.7604">5594 3970 983,'0'0'107,"0"0"37,0 0-10,0 0-41,0 0-47,108-17-21,-70 17-22,-6 0-3,3 0-85,-5 0-166,-2 0-233</inkml:trace>
  <inkml:trace contextRef="#ctx0" brushRef="#br0" timeOffset="4823.112">5986 3984 410,'0'0'538,"0"0"-404,0 0 35,0 0-63,-92 41-66,68-18 25,6 0-29,6 4-19,5-4-14,7-3 5,0-3-8,10-5 1,9-7-1,4-5 11,2 0-2,-1-1 3,-5-13-1,-5-3 24,-2-2-2,-5-2 5,-1 3-30,-4 4-8,-2 5-22,4 6-60,0-2-124,13-2-194</inkml:trace>
  <inkml:trace contextRef="#ctx0" brushRef="#br0" timeOffset="5009.6097">6243 3984 199,'0'0'963,"0"0"-779,0 0-22,0 0-86,0 0-54,0 0 16,0 61 39,0-32-38,3-3-23,-3 0-12,0-1-4,3-1-24,-3-3-116,0-5-81,0-11-252</inkml:trace>
  <inkml:trace contextRef="#ctx0" brushRef="#br0" timeOffset="5167.9735">6154 3872 972,'0'0'278,"0"0"-110,0 0 12,0 0-90,0 0-28,0 0-62,-60-59-39,82 77-117,6 6 5,14-6-185,1-2-672</inkml:trace>
  <inkml:trace contextRef="#ctx0" brushRef="#br0" timeOffset="5506.4614">6428 3942 921,'0'0'190,"0"0"-15,0 0 18,0 0-109,0 0-57,0 0-16,31 47 17,-16-26-11,-3 0-4,1-1-2,-4-4-7,2-4 0,2-3-3,-4-2 2,6-6 0,9-1 3,6-1 2,4-19-5,6-7 4,-4-4 5,-3 2 27,-11 3-7,-6 10 14,-5 8-4,-8 7-6,-3 1-12,2 0-22,5 13 4,-1 13-10,0 10 5,-2 2-1,0 4 0,-2 4-23,-1 4-91,6-5-89,2-7-245</inkml:trace>
  <inkml:trace contextRef="#ctx0" brushRef="#br0" timeOffset="6645.9441">7169 4055 712,'0'0'266,"0"0"-182,0 0 54,0 0-45,0 0-45,0 0-24,42 0-6,-5 0-5,6 0-6,2 2-7,-2 0-49,-7 1-157,-15 0-209</inkml:trace>
  <inkml:trace contextRef="#ctx0" brushRef="#br0" timeOffset="6780.0547">7251 4192 980,'0'0'111,"0"0"-100,0 0 40,0 0-4,0 0-20,0 0-27,115 13-25,-69-13-397</inkml:trace>
  <inkml:trace contextRef="#ctx0" brushRef="#br0" timeOffset="7328.538">8155 3562 868,'0'0'136,"0"0"-67,0 0 119,0 0-34,0 0-51,0 0-7,-3-31-24,-30 43-46,-19 20-19,-15 14 5,-12 12 11,5 12-3,8 8 1,9 4 7,13 1-11,23-1-6,20-3-9,5-5-2,34-2-8,17-11-44,17-9-58,12-10-104,8-18-239</inkml:trace>
  <inkml:trace contextRef="#ctx0" brushRef="#br0" timeOffset="7911.7483">9062 3841 898,'0'0'145,"0"0"8,0 0 49,0 0-60,0 0-35,0 0-32,-17-27-24,17 27-32,11 8-19,19 19 2,16 10 5,17 10 13,11 1-6,7 1-7,1 0-2,-6-1-3,3-4-1,-9-6-1,-6-9 2,-13-4-1,-11-6-1,-19-9-2,-6-3-2,-12-7-29,-3 0-15,0 0-18,0-10-12,-3-11-179,-12-5-269</inkml:trace>
  <inkml:trace contextRef="#ctx0" brushRef="#br0" timeOffset="8296.7411">9945 3800 66,'0'0'694,"0"0"-560,0 0 38,0 0-25,0 0-20,0 0-18,3-4-21,-3 4-35,3 0 2,-3 0-23,0 0 1,0 0 1,0 0-12,0 0-2,0 0-2,0 0-10,0 0-6,0 0-2,0 0-9,0 0-18,-6 0-42,-6 0-34,-9 0-32,-2 1-80,-6 2-121,2 2-477</inkml:trace>
  <inkml:trace contextRef="#ctx0" brushRef="#br0" timeOffset="10312.0681">9933 3781 472,'0'0'201,"0"0"-179,0 0 68,0 0 11,0 0-35,0 0-20,0-1-5,0 1-14,0 0 3,0 0 10,0 0-4,0 0-6,0 0 0,0 0-10,0 0-11,0 0-3,3 0-3,-3 0 1,0 0-4,0 0 1,0 0-1,0 0 3,0 0-2,0 0 3,0 0 19,0 0-1,0 0 8,0 0 3,0 0-7,0 0 5,0 0-13,0 0-16,-11 0 6,-2 5-7,-12 7 0,-5 2 5,-3 2-2,-5 3 4,0 1 5,1 0-4,-2 0 4,0 4-3,4-4-3,3 1-3,4-1-2,3-3 2,2 0-1,0 0-2,4-4 0,-3 3 4,1-2-2,-4-1 2,2 1 4,1-2 1,-2 1-1,6-1-6,-3-3 7,2 3-5,-1-2-2,1 2 0,0 0 1,-1 0-2,1 1-2,3-1 3,2-3 1,2-1-3,5 0-1,-4-2 1,6-1-1,0 0 1,3-2-1,-4 1 0,2 0 1,-2-1 1,3 0-2,-3 0 0,3 0 0,-5 0 5,1 0 2,4-1-5,0-2 3,3 0-2,0 0-3,0 0-3,0 0-59,0-12-151,0-7-505</inkml:trace>
  <inkml:trace contextRef="#ctx0" brushRef="#br0" timeOffset="10957.8163">9104 3886 244,'0'0'25,"0"0"21,0 0 74,0 0 3,0 0-7,0 0-56,-14-4 7,14 4 43,-2 0-6,2-2-24,0 2-1,0-2 1,0 2-1,0-3-8,0 3-15,0 0-15,0 0-3,0 0-7,0 0-16,0 0-7,0 0-6,0 8-2,0 12 0,-2 10 4,2 8 5,-2 4 3,-1 2-5,0-1 7,3-3-5,0-5 1,0-6-5,0-7-4,0-5 0,0-5 0,0-7-1,0-1-3,-4-2-43,1-2-71,3 0-131,0-14-204</inkml:trace>
  <inkml:trace contextRef="#ctx0" brushRef="#br0" timeOffset="11730.5872">9871 3880 408,'0'0'72,"0"0"21,0 0-66,0 0-27,0 0-4,0 0 4,41-41 3,-41 39-1,3 0 54,-3-1 12,0 3 19,0-1 46,0 1-41,0 0-13,0 0-11,0 0 0,0 0 1,0 0-1,0 0-11,0 0-28,0 0-16,1 7-7,1 13 5,1 5 14,-2 8-7,2 1 4,1 5-5,0 0-8,-4 1 4,3-2-6,-3-4-5,3-3 4,0-3-4,-3-3 4,0-2-5,0-2 7,0 0-1,0-4-4,0-1 12,0-3 1,0-3-9,0-2-3,0-2 6,0 1 1,0-5-8,0 5 3,0-3 0,0-2-6,0 1 5,0-3 0,0 0-4,0 0 5,0 0-2,0 0-4,0 0-22,0-6-50,0-8-147,0-4-476</inkml:trace>
  <inkml:trace contextRef="#ctx0" brushRef="#br0" timeOffset="13510.2039">10315 4352 416,'0'0'110,"0"0"19,0 0-27,0 0-2,0 0-9,0 0-14,0 0-7,5 0-14,-5-2-21,0 1 13,0-2 2,0-1 7,0-2-12,0 0 7,0-1-20,0 2-2,0 0-18,0 1-3,0 3 12,0-1-6,0-1-8,-2 2 0,-1 0-3,0-1-1,-3 2 11,-4 0-10,0 0-4,0 0 0,1 0 0,-6 7 0,4 0 2,4-2-2,-3-1 4,4 2-4,0-2 1,-2 0-1,-1 2 3,2 1-3,-2 0 0,-1 1 0,4 1 0,-4 1 0,4 1 1,2 0 0,-3 1-1,4-1 0,3-2 0,0 0 0,0-1 0,0 1 2,0 1-2,0 0 0,0 2 0,0-3 0,0 1 1,6-1-1,1-3 0,-1 1 1,5 0 0,-1 0 2,2-2-2,-5-3 1,5 4 2,2-2-3,-2-1 1,5 0-1,3-3 5,-5 0-2,2 0-4,2 0 1,-3 0-1,0 0 3,1 0-3,-8 0-2,-1-1 2,2-1 0,-7 2 1,0 0-1,-3 0 2,0 0-2,0 0 2,0 0-4,0 0 3,0 0-2,0 0-2,0 0 0,0 0-2,0 0 3,0 0-10,0 0-46,-10 0-84,-1 0-90,2-3-143,3 1-381</inkml:trace>
  <inkml:trace contextRef="#ctx0" brushRef="#br0" timeOffset="14898.4435">10483 3341 320,'0'0'83,"0"0"-19,0 0 98,0 0-80,0 0 1,0 0 4,0 0-16,-37-55 18,37 54 5,0 1-38,0 0-13,0 0-20,0 0-8,0 1 3,12 12 8,10 5 31,8 8-7,9 8-7,10 16-8,2 19-8,-1 15-12,-3 12-2,-7 11-6,-13 12-4,-15 9-2,-12 8-2,-6-3 0,-30-10-4,-19-4-20,-5-11-23,2-11-15,9-15-55,9-7-113,10-11-480</inkml:trace>
  <inkml:trace contextRef="#ctx0" brushRef="#br1" timeOffset="37245.69">1865 5987 648,'0'0'329,"0"0"-290,0 0 74,0 0 22,0 0-28,0 0-41,0 0-11,6-42-19,-6 42-12,0 0-11,3 0-5,0 4-7,0 14 3,1 12 20,2 7-3,-3 4-3,0 4 7,2 0-9,-4 0-1,2-4-6,-3-4 3,0-5-3,2-5-4,-2-7 8,0-2-7,3-6 0,-3-6-1,0-1-3,4-4 0,-4-1 0,0 0-2,3-6-26,3-18-92,6-9-202,0-6-222</inkml:trace>
  <inkml:trace contextRef="#ctx0" brushRef="#br1" timeOffset="37749.6769">1935 6016 479,'0'0'447,"0"0"-417,0 0 101,0 0 12,-39-77-63,39 60-6,0-2-28,0 2-11,11-2 2,8 2-20,3-1 15,8 2-10,6-1 1,6 2-16,4 5 3,2 4-1,-9 6-7,-5 0-2,-13 21 0,-8 11-7,-11 8 5,-2 7 1,-11 1 2,-16-3-2,-8-7 3,-1-7-2,0-6 0,3-9 0,8-7 0,11-6 2,0-3-1,9 0 7,-4-7-1,3-5 5,3 1-4,-1 0 9,4 6 12,0 4 20,0 1-27,0 0-22,25 1 5,11 17-5,13 7 5,6 6 1,0 4-5,-2 6-2,-7 0-12,-3 1-71,-6-5-83,-11-5-195,-7-11-714</inkml:trace>
  <inkml:trace contextRef="#ctx0" brushRef="#br1" timeOffset="38791.4204">3106 5867 758,'0'0'80,"0"0"72,0 0-11,0 0-24,0 0-21,0 0-22,-3-28-16,3 28-18,0 0-7,0 0-16,15 3-6,15 16 14,7 6 12,11 3-6,10 4-16,0 5-1,3 1 1,2 0-6,-5-1-5,-4 2-3,-11-5 2,-10-3-2,-11-4-2,-5-8 0,-7-4 0,-7-5-23,-1-4-9,-2-5-61,0-1-45,-12 0-86,-8-17-180</inkml:trace>
  <inkml:trace contextRef="#ctx0" brushRef="#br1" timeOffset="39219.9542">3707 5799 1017,'0'0'66,"0"0"47,0 0 37,0 0-58,0 0-40,0 0-26,0-7 2,0 7-10,0 0-4,0 0-4,0 0-2,-12 7-4,-13 12-1,-8 12-3,-12 6 1,-1 2 1,-6 3 1,1 2 1,-1-2-1,0 1 0,4-2-2,2-2 0,7-3-1,3-2 2,6-5-2,11-7 1,4-3-1,3-8 1,6-2 1,0-2-1,6-4-1,0-3 0,0 0-11,-3 0-19,0 0-39,-3-10-144,-2 4-36,3-7-89</inkml:trace>
  <inkml:trace contextRef="#ctx0" brushRef="#br1" timeOffset="39631.9154">3140 5956 519,'0'0'159,"0"0"-108,0 0 92,0 0 9,0 0-63,0 0 15,0-14-1,0 13-5,0-3-25,0 4-8,0-3-14,0 3-14,0 0-9,0 0-28,0 12-6,0 13-2,0 10 8,0 4 8,0 0 5,0 0-10,0 0 6,0-3-8,0-2-1,-9-3 0,-4-3-2,4-6-55,3-8-60,6-8-147,0-6-213</inkml:trace>
  <inkml:trace contextRef="#ctx0" brushRef="#br1" timeOffset="40275.2975">3741 5801 408,'0'0'99,"0"0"31,0 0-42,0 0-46,0 0-13,0 0-22,-7-22 44,7 18 7,0 1 2,4 1 21,2-2-19,-1 1 8,1-5-42,0 6 18,-3-1-9,1-1-3,-1 4-3,0-1 6,-3 1-5,0 0-9,0 0-5,3 0-7,0 10-1,2 17 13,-1 4 3,-1 10-3,-3 5-1,0 4 6,0 1-10,0-2-7,-3-3-4,-1-5-6,2-4 6,2-3 0,0-1-3,0-3 2,0-6-2,0-3-3,0-7 3,0-3-4,0-6 4,0-4-4,0-1 1,0 0 0,0 0 6,0 0-4,0 0-3,0 0-67,0 0-86,0 0-153,0 0-217</inkml:trace>
  <inkml:trace contextRef="#ctx0" brushRef="#br1" timeOffset="40749.8814">4114 6422 710,'0'0'118,"0"0"-46,0 0 82,0 0-37,0 0-36,0 0-6,14 0 10,-14-3-8,0 0-14,0-4-25,0 1 5,0-2-23,0 0-3,-9 3-1,-2 1-6,-5 4 1,-2 0 0,-6 3-6,2 11-1,-5 4 0,6 5-2,3 0 5,9-3 0,9 1-5,0-6-2,12-1-3,15-2 3,6-7 9,4-5-7,3 0-2,-5-3-1,5-11-41,-4-6-60,-2 0-58,-4 1-259</inkml:trace>
  <inkml:trace contextRef="#ctx0" brushRef="#br1" timeOffset="41882.3313">4808 5750 783,'0'0'108,"0"0"49,0 0-31,0 0-54,0 0-15,0 0-2,0-29-12,-15 24-25,0 4 2,-6 1-6,-4 0 7,-2 0-3,3 1 0,-6 7-7,5 4-3,1 1-1,5 4 2,4 2-8,4 5 0,1 2-1,7 0 1,3-1-1,0-4 0,9-3 2,10-4-2,7-3 1,2-2 3,3-4 0,5-2 3,-3 3-5,3-1-1,-9-2-1,1 3 2,-3 2-2,-7 1 1,-3-1-1,-9 4 1,0-2-2,-6 1-4,0 3 5,0 2 1,0-1 2,-15 2 1,-6-3 9,-4-3 13,-1 3 11,1-3-9,-5-2 1,2-4-13,-2 2-11,6-7 0,-1 0 0,5-7-5,0-10-28,11-5-46,9-6-75,0-6-145,0-5-285</inkml:trace>
  <inkml:trace contextRef="#ctx0" brushRef="#br1" timeOffset="42015.954">4872 5729 70,'0'0'765,"0"0"-764,0 0-1,0 0-33,0 0-153</inkml:trace>
  <inkml:trace contextRef="#ctx0" brushRef="#br1" timeOffset="42969.9497">5928 5956 590,'0'0'148,"0"0"-52,0 0 121,0 0-95,0 0-16,0 0-19,-6-9-23,6 9-18,0 0-17,2 0-3,20 0-8,11 0 13,10 0 0,-1 0-14,-2 0-9,-6 0-6,-7 0-1,-6 0-1,-6 0-33,-3 0-53,-6 0-52,0 0-133,-6 0-195</inkml:trace>
  <inkml:trace contextRef="#ctx0" brushRef="#br1" timeOffset="43180.9863">5931 6165 820,'0'0'92,"0"0"25,0 0 7,0 0 8,0 0-8,0 0-36,106 13-47,-57-13-21,0 0-18,-4-7-2,-9 4-43,-3 0-61,-4 0-152,-3-2-174</inkml:trace>
  <inkml:trace contextRef="#ctx0" brushRef="#br1" timeOffset="44522.3262">8097 5677 377,'0'0'181,"0"0"-135,0 0 9,0 0 18,0 0 26,0 0-1,25-6-17,-25 6-10,0-1-9,0 1-23,0 0-10,0 0-3,0 0-2,0 0 9,0 0-1,0 0 3,0-2 9,0 0-4,-10-1 2,-11 1-22,-9 0-8,-2-1-6,0 1 6,-1 1-6,0 1 5,0 0-2,2 0-5,-2 3 1,-1 4-1,0 1-4,-2 0 2,-3 3-3,-2-1 2,3 3 0,0 0-1,9 2-3,2-1 3,-2 8-1,3-3-1,-1 4 4,0 0-5,3 1 5,2 1-4,7-1 2,3 3-1,3-2-2,9 3 2,0-1-2,0-3 3,12 0 2,12-8-2,9-3 0,8-3 0,11-8 1,4-2 0,-1 0 0,0-4-1,-4-11 0,-11-1-1,-7-4 0,-12-2 2,-6-1 0,-3-2 4,-9 0-1,-3 3-1,0 3-2,0 2-1,0 5 0,-9 2-9,3 4-55,6 2-92,0-1-35,0-4-177</inkml:trace>
  <inkml:trace contextRef="#ctx0" brushRef="#br1" timeOffset="44822.6147">8137 5637 754,'0'0'123,"0"0"-49,0 0 17,0 0-44,0 0 2,79 0 22,-43 0-36,4 0-7,-7 0-17,-5 0-5,-5 0-6,-10 0 0,-7 0-3,-6 0-49,0 0-65,0 4-51,-6 4-69</inkml:trace>
  <inkml:trace contextRef="#ctx0" brushRef="#br1" timeOffset="46172.3773">8260 6118 837,'0'0'140,"0"0"-16,0 0 14,0 0-52,0 0-25,0 0-15,0-5-7,0 5-6,0-2 4,0-2-4,-8-2-20,-7 1-9,-5 1 7,1-1-7,0 2 4,-5 3 1,1 0 1,1 0 3,0 0-3,1 11-3,0 1 4,0 4-10,2 6 6,7 1-2,4 0-5,8 6 2,0-3-1,3-1-1,19-4-2,8-6 2,6 2 8,6-10 3,0-2-8,-5-5 0,-4 0-3,-12 0 0,-3 0-5,-9 0-22,-6 0-25,0 0-38,-3 0-93,0 0-175</inkml:trace>
  <inkml:trace contextRef="#ctx0" brushRef="#br1" timeOffset="46815.2738">9178 5513 616,'0'0'93,"0"0"25,0 0 61,0 0-53,0 0-27,0 0-15,10-21-8,-10 21-19,0 0-19,0 0-6,0 0 2,0 0-3,-3 0-3,-17 0-13,-10 12-5,-11 12-2,-4 9 5,-4 9 10,-1 11-6,3 10 5,6 10-5,13 6 5,11 0-4,12-3-9,5-3-8,16-4 0,16-8-2,13-7-3,10-10-66,5-11-74,1-16-159,-3-16-277</inkml:trace>
  <inkml:trace contextRef="#ctx0" brushRef="#br1" timeOffset="47183.7527">9590 5842 592,'0'0'436,"0"0"-376,0 0 138,0 0-53,0 0-77,0 0-13,-9-24-25,9 24-26,0 10-2,0 18-2,0 7 40,-3 5-8,3 0 8,-3 0-19,3-1-11,-3-7-3,3-1-5,0-2-2,0-5-14,0-4-94,0-8-88,0-11-166</inkml:trace>
  <inkml:trace contextRef="#ctx0" brushRef="#br1" timeOffset="47582.0384">9600 5813 990,'0'0'92,"0"0"1,23-77 67,-3 65-84,5 4-18,1 7-27,7 1-6,0 0-7,-1 11-1,0 15-4,-11 4-8,-12 9-3,-9 0 1,-3-1 7,-21-4-8,-5-5 2,-3-9-3,3-4 4,10-6-5,3-5 0,6-1 0,6-4 3,1 0 4,3 0 7,0 0 20,0 0 20,0 0-4,0 0-27,0 0-23,3 0 0,17 8-9,10 10 9,11 7 0,5 0 0,-2 1-28,-1-2-64,-1 2-74,4-6-201,9-9-490</inkml:trace>
  <inkml:trace contextRef="#ctx0" brushRef="#br1" timeOffset="47830.1049">10406 5785 1253,'0'0'121,"0"0"-12,0 0 17,0 0-87,0 0-32,0 0 35,104 56 5,-53-26-31,4 4-6,-9-3-6,-6-4-4,-8 0-7,-15-5-62,-4 0-55,-5-6-84,-8-4-149,0-7-526</inkml:trace>
  <inkml:trace contextRef="#ctx0" brushRef="#br1" timeOffset="48068.0539">10786 5758 818,'0'0'312,"0"0"-160,0 0 78,0 0-110,0 0-44,0 0-40,-26-4-33,3 34-2,-15 11 35,-2 3-6,-5-2-4,-1 1-16,-1-2-3,6-5-2,2-2-5,7-3-36,5-4-98,15-5-85,9-10-216</inkml:trace>
  <inkml:trace contextRef="#ctx0" brushRef="#br1" timeOffset="48571.9018">11374 5755 777,'0'0'263,"0"0"-142,0 0 69,0 0-70,0 0-45,0 0-24,-6-19-12,-18 15-38,-9 1-1,-1 3 8,-8 0 10,1 6 1,3 8-1,3-1-7,15 2-2,8 0-8,7 1-1,5 1 0,10 3 0,16-4 2,10 3 3,6-4-5,4 1-1,-1 1-4,-5 0-12,-11 1 6,-7 0-2,-9-2 10,-7-2 3,-5-3 0,-1 0 2,0-2 4,-10-1 12,-15-2 7,-8 0-6,-7-1-5,-1-2-12,4-3-2,9 0-22,2-3-93,10-18-68,9-8-227</inkml:trace>
  <inkml:trace contextRef="#ctx0" brushRef="#br1" timeOffset="48841.3198">11595 5336 1243,'0'0'96,"0"0"40,0 0-45,91 27-34,-36 13 40,3 12-29,-5 9-23,-12 7-21,-14 7-3,-14 2-7,-10 3 1,-3-1-11,0-7 3,-19-3-7,-2-6 0,-3-3-29,-10-4-93,-5-13-151,-3-13-381</inkml:trace>
  <inkml:trace contextRef="#ctx0" brushRef="#br1" timeOffset="78633.8905">3336 8358 241,'0'0'179,"0"0"-164,0 0 0,0 0-5,0 0-4,0 0-6,-84-36-18,60 20-53,-1-4-145</inkml:trace>
  <inkml:trace contextRef="#ctx0" brushRef="#br1" timeOffset="79909.1731">2754 7964 406,'0'0'62,"0"0"5,0 0 11,0 0-6,0 0-15,0 0 4,0-19-24,0 19-7,0-2 10,0 1 6,0-1 5,0 2-5,0-1-1,0 1-9,0-3-3,0 3 10,0 0 4,0 0-6,0 0 4,0 0-3,0 0-4,0 0-8,0 0-11,0 0-2,0 0 2,0 0-3,0 0-4,0 0-4,0 0-4,0 0-4,0 16 0,0 6 9,-3 4 4,-3 5-7,0 2 5,1 3 2,-2-1-5,4-2-3,0-2-2,0-4 4,0-1 0,3-8-3,0-3 5,0-7-2,0-2-4,0-4 1,0-2-1,0 0 3,0 0 1,0 0 1,0 0 5,0 0-2,0 0-2,0 0-9,0-1-14,0-8-82,3-2-110,3 0-105,-3-1-145</inkml:trace>
  <inkml:trace contextRef="#ctx0" brushRef="#br1" timeOffset="80434.2121">2787 7998 733,'0'0'65,"0"0"-15,0 0 81,0 0-51,0 0 8,0 0-6,-3-59-8,3 45-29,3 3-9,13-6-4,2-1-2,6 3-7,2-2-4,6 3-3,4 1-5,4 6-5,-4 4-4,-2 3 3,-7 0-5,-9 10-1,-6 13-1,-12 4-2,0 6 4,-15 0 10,-14 0-9,-3-4 9,-4-5-9,0-4-1,8-5 3,1-8-2,5-1 0,5-6 0,1 0 4,4-9 0,3-7 1,7 3 19,0 3 22,2 3-5,0 4-9,0 3-5,2 0-20,18 0-8,13 17 2,10 11-1,5 5 1,1 13-2,-5-3-9,0 4-54,1-7-83,1-7-141,-1-14-239</inkml:trace>
  <inkml:trace contextRef="#ctx0" brushRef="#br1" timeOffset="80740.4191">3843 7843 1369,'0'0'54,"0"0"76,0 0-3,0 0-82,0 0-45,0 0 0,64 29 2,-12 2 13,3 2-12,2 3 2,-6-2-5,-2 2 1,3-4-2,-1 1 1,-2-2-1,-7-6 0,-10-3-8,-12-8-40,-8-3-64,-5-2-43,-7-5-109,0-4-80,0-7-366</inkml:trace>
  <inkml:trace contextRef="#ctx0" brushRef="#br1" timeOffset="81064.2748">4553 7820 392,'0'0'750,"0"0"-660,0 0 61,0 0 3,0 0-50,0 0-21,0-42-37,0 42-31,0 0-10,-15 17-4,-15 12-1,-16 7 13,-8 3-3,-7 4-1,-2-2-4,2 1 0,-6 4 2,6-2-3,0-3-4,7-1 2,0-10 0,5 1-2,7-6-2,5-7-31,13-5-25,8-5-25,10-8-33,6 0-28,0-20-79,3-12-199</inkml:trace>
  <inkml:trace contextRef="#ctx0" brushRef="#br1" timeOffset="81371.9721">3883 7853 917,'0'0'115,"0"0"-28,0 0 66,0 0-16,0 0-48,0 0-28,-12-17-25,9 17-19,-3 13-9,-4 10 1,-2 11 30,-3 9-15,3 6-6,-3 4-1,-3 3-8,6-6-6,2-4-1,4-13-2,3-6-5,3-7-37,0-7-61,3-6-86,16-7-206</inkml:trace>
  <inkml:trace contextRef="#ctx0" brushRef="#br1" timeOffset="81970.3722">4712 7843 536,'0'0'141,"0"0"-31,0 0 82,0 0-41,0 0-18,0 0-23,11-33-35,-5 27 4,-3-1-26,4 0-11,-1 3-3,-3 1-3,-3 1 0,0 2 1,3 0-17,-3 0-7,0 0-7,0 0-5,0 0-1,3 16 0,2 7 9,-2 13 6,-3 2-10,0 3 3,0-1-6,0 5-2,0-1 2,-5-1 1,-1-2-1,0-7 2,0-6-4,2-6 0,1-5 3,3-4-3,0-5 0,0-2 0,0-2 0,0-2 0,0-2-6,0 0-42,0 0-88,0 0-80,0-8-202</inkml:trace>
  <inkml:trace contextRef="#ctx0" brushRef="#br1" timeOffset="83581.338">5403 7945 555,'0'0'163,"0"0"-65,0 0 39,0 0-50,0 0-11,0 0-30,0 0 6,0 0 14,0-20-3,0 17-17,-3-4-10,-6-2-16,-6 2-13,-6 2 12,-1-3-6,-2 4 6,0 1-5,-3 3-1,-1 0-2,4 0-6,2 7 0,5 6 3,7 3-7,1 1 3,9 3-1,0 0-3,2 2-1,21 2 1,10-2 5,2-1 1,2 2-5,3-3 2,0 0-3,-4 0-1,-3 1 1,-3 0 1,-8 0-1,-7-2-3,-7 1 3,-8-1 5,0-2 4,-8-3 7,-10 1 17,-9-5 10,-7 1-1,-2-2-14,-10-5-11,4 2-11,-1-6-6,1 0-15,3 0-111,-1-9-148,3-1-327</inkml:trace>
  <inkml:trace contextRef="#ctx0" brushRef="#br1" timeOffset="84129.424">4459 8299 244,'0'0'37,"0"0"-9,0 0 58,0 0 0,0 0 10,0 0 9,27-16-2,-27 15 6,0 1-9,0 0-35,0 0 1,0 0-11,3 0-15,6 0-15,4 4 12,11 11 57,4 2-38,2 0-31,3 3-22,7 1-3,-1-2-5,4-3-112,-10-5-202</inkml:trace>
  <inkml:trace contextRef="#ctx0" brushRef="#br1" timeOffset="84580.6091">4735 7856 567,'0'0'98,"0"0"-11,0 0 41,0 0-18,0 0-17,0 0-13,0-42 12,0 42 2,0 0-36,0 0-28,0 0-16,0 2-13,13 11 2,4 5-1,5 2-2,5 2-33,-2 3-91,-4-3-116,-6-2-495</inkml:trace>
  <inkml:trace contextRef="#ctx0" brushRef="#br1" timeOffset="85988.1592">4502 8794 628,'0'0'99,"0"0"67,0 0 2,0 0-48,0 0-7,0 0-5,0 0-19,0-3-26,-4 3-20,4 0-19,0 8-24,0 11 4,0 7 16,0 4 10,0-1-8,0 1-2,0-2 3,0 0-10,0-5-3,0-3-3,0-3-3,0-7 0,0-1-4,0-5-1,0-4 1,0 0-34,0 0-75,0 0-39,0-16-98,0-11-249</inkml:trace>
  <inkml:trace contextRef="#ctx0" brushRef="#br1" timeOffset="86331.9915">4527 8816 844,'0'0'119,"0"0"24,0 0-38,0 0-15,0 0-37,91-68 4,-65 68-5,-4 0-16,-1 1-18,-3 18 6,-4 1-14,-10 7 0,-4 1-6,-4-2 4,-22-1 1,-1-2-4,-4-7 2,1-2-6,2-9 9,11-4-8,1-1 0,7 0 7,4 0 6,2-6 8,-1 3 8,4 3-3,0 0-12,0 0-16,4 0-15,16 12 11,8 5 4,5 5 0,-3 2-41,3 2-83,-8-6-149,-4-3-225</inkml:trace>
  <inkml:trace contextRef="#ctx0" brushRef="#br1" timeOffset="86624.0237">4833 9053 905,'0'0'81,"0"0"18,0 0-3,0 0-27,0 0-26,0 0 44,0-4 16,0 8-47,0-4-13,0 0 7,0 0-6,0 0-9,0 0-9,0 0-11,0 0-15,0 0-10,0-4-154,0-3-158,3 1-341</inkml:trace>
  <inkml:trace contextRef="#ctx0" brushRef="#br1" timeOffset="87013.9343">5145 8852 942,'0'0'70,"0"0"62,0 0-30,0 0-14,0 0-6,0 0-11,5-16-20,-5 15-8,0 1-10,-5 0-18,-4 0-4,-9 0-7,3 0 0,-5 9-3,3 8 3,1 5-1,-1 1 3,4 4-6,5 1 7,4-3-2,4 0-1,0-7-2,10-1 5,14-5-7,3-5 0,7-7 5,2 0-5,3 0-61,-5-6-82,-5-5-150,-3-5-266</inkml:trace>
  <inkml:trace contextRef="#ctx0" brushRef="#br1" timeOffset="87531.8345">5719 8741 761,'0'0'140,"0"0"0,0 0-1,0 0-27,0 0-31,0 0-3,0-6-2,0 6-14,0 0-3,0-3 0,0 3-18,0 0-10,0 0-1,0 0-15,0 0-5,0 0-6,0 0 0,-9 0-4,-7 0 1,-11 9 6,-6 6-3,1-3-4,0 5 3,3-3-3,3 2 1,2-3-1,5 1 0,4-4 0,7-5 0,1-2 0,7-2-1,0-1-2,0 2 0,0 1 3,18 5 1,10-1 15,5 6-5,7-1-7,-4 5-4,-2 4 0,-4 1-1,-6-2-59,-9 4-95,-13-6-144,-2-4-314</inkml:trace>
  <inkml:trace contextRef="#ctx0" brushRef="#br1" timeOffset="88304.3499">6074 8727 552,'0'0'145,"0"0"-16,0 0 30,0 0-71,0 0-26,0 0-12,0-1 8,0 1 1,3 0-15,-3 0 2,0 0 0,0 0-1,0 0-1,0-4-2,0 3-11,0-5-10,0 1 14,-3 2-21,-7-2-4,-3 2-6,-1 2-3,-4 1 4,-7 0-3,4 0 1,-3 4-2,6 6 0,0 4 0,8 1-1,5 1 1,1 1-3,4-3 1,0 3 0,9-1 0,10 1 0,2-3 1,0 1 0,4-1-2,-1-1 1,-6 4 1,-2-5 0,-9 1-1,0 0-6,-7-6 5,0 3 2,0-3 0,-10-4 5,-7 4 7,-4-4 2,-3-3-6,-1 0-5,4 0-3,6 0-10,5 0-70,2 3-86,8-3-158,0 0-356</inkml:trace>
  <inkml:trace contextRef="#ctx0" brushRef="#br1" timeOffset="88492.7582">6142 8995 1233,'0'0'188,"0"0"-21,0 0-11,0 0-70,0 0-48,0 0-29,0-3-9,0 3-7,0 0-62,0 0-128,0-2-183,0-7-844</inkml:trace>
  <inkml:trace contextRef="#ctx0" brushRef="#br1" timeOffset="88814.1213">6629 8744 1122,'0'0'60,"0"0"140,0 0-91,0 0-36,0 0-28,0 0-28,-53-17-5,30 25-6,-5 8 0,-2 7 13,9 4-1,2-2 6,10 1-6,9-4-6,0 1-2,16-3-1,11-5-6,9-3-3,4-4 4,-3-7-8,-4-1-37,-9 0-90,-9-3-98,-8-8-224</inkml:trace>
  <inkml:trace contextRef="#ctx0" brushRef="#br1" timeOffset="89643.6617">7369 7978 780,'0'0'159,"0"0"-25,0 0 2,0 0-10,0 0-50,0 0-18,0 0-24,33 0-17,1 0 17,17 0-8,1 1-11,3-1-3,-1 0-4,-8 0-8,-13 0-2,-9 0-28,-6 0-63,-6 0-102,-5 0-90,-7 0-356</inkml:trace>
  <inkml:trace contextRef="#ctx0" brushRef="#br1" timeOffset="89836.3367">7429 8160 917,'0'0'219,"0"0"-164,0 0 95,0 0 11,138 0-98,-69-3-32,-2-3-12,-4 3-19,-14-1-9,-13 4-51,-8-4-102,-11 3-116,-7-3-217</inkml:trace>
  <inkml:trace contextRef="#ctx0" brushRef="#br1" timeOffset="92101.5222">9307 7728 453,'0'0'50,"0"0"-42,0 0-4,0 0-3,0 0 5,0 0-3,63 4-3,-43-1 1,-5 2 19,-5-4 54,1 2 5,-8-1-17,-3-2 29,0 0 3,0 0 12,0 0-7,0 0 0,0 0-13,0 0-16,0 0-11,0 0-8,-3 0-6,-10 0-9,-7-2-29,-10-7 5,-8 2-5,-5 0 0,-2 6 3,3-1-5,0 2 3,5 0 4,2 0-1,-5 0-7,1 2-2,-5 7-1,1 3 1,2 5-2,-2 0 0,10-2-1,3 5-3,9 0 2,4 3-4,5-1 4,4 2 1,2 0-3,6 3 1,0-2 3,6 3-6,14 0 2,14-8 4,13-1 1,5-8 3,10-11-3,-4 0 8,-3-7-8,-12-10 3,-13 0 2,-12-3 4,-11-2 13,-7-2 12,0-1-23,0 1-9,-10 2-3,-2 5-12,-1 6-34,2 3-42,5 6-54,0 2-128,-4 0-156</inkml:trace>
  <inkml:trace contextRef="#ctx0" brushRef="#br1" timeOffset="93609.9357">10033 7441 82,'0'0'392,"0"0"-342,0 0 85,0 0-13,0 0 10,0 0-15,27-27-15,-27 27 11,0 0-5,0 0-25,0 0-7,0 0-18,0 0-17,-2 0-25,-14 17-7,-7 13 10,-6 12 8,-7 11-13,0 12 6,0 9 6,5 8-14,4-2 1,12-1-5,15-3-5,0-7-3,16-2-7,22-9-13,8-10-66,-1-12-93,-2-16-250</inkml:trace>
  <inkml:trace contextRef="#ctx0" brushRef="#br1" timeOffset="95078.4426">10624 7711 226,'0'0'559,"0"0"-435,0 0 34,0 0-63,0 0 11,0 0 4,-23-33-47,23 33 8,0 0-22,0 0-23,0 0-13,0 0-6,0 7-6,0 12 8,0 12 40,0 0-15,0 10-3,0-2-15,0 1 1,0-1-8,-3-8 4,-1-1-7,1-5-2,0-5-1,0-6 0,3-8-3,0-3 2,0-3-1,0 0-1,0 0 2,0 0-2,0 0-13,0-3-30,3-11-88,10-5-152,0-1-27,-3 0-79</inkml:trace>
  <inkml:trace contextRef="#ctx0" brushRef="#br1" timeOffset="95491.9196">10646 7799 821,'0'0'127,"0"0"39,0 0-46,0-84-3,0 71-34,6 1-11,11 3-36,9-1-25,4 4 3,1 3 5,2 3-4,0 0-7,-8 17-3,-1 6 3,-9 3-6,-9 3 6,-6 0-3,0-1 0,-12-2-4,-17-1 0,-3-5 7,-4-6 0,1-5-6,6-1-1,5-8 3,8 0-2,-1 0 4,10-2 0,4-4 4,0 3 23,3 1 1,0 2-9,0 0-25,8 0 0,20 2-5,9 9 5,11 6 2,-2 4-1,-1 3-1,4 1-2,-4 0-64,3-4-62,2-6-80,-9-8-233</inkml:trace>
  <inkml:trace contextRef="#ctx0" brushRef="#br1" timeOffset="95732.0501">11306 7735 540,'0'0'653,"0"0"-559,0 0 97,0 0-97,0 0-74,0 0-19,49-6 29,-10 26 13,2 5-18,5 0-12,-4 3-10,-6-2-3,-5-2-4,-4-4-33,-8-1-63,-5-2-83,-4-7-117,-10-8-256</inkml:trace>
  <inkml:trace contextRef="#ctx0" brushRef="#br1" timeOffset="95956.379">11663 7654 1121,'0'0'74,"0"0"141,0 0-78,0 0-102,0 0-20,0 0 18,-52 67 39,20-27-37,-1-1-6,-2 1-16,-5-1-6,1-2-6,-2-1-1,8-5-50,10-3-79,10-10-84,13-12-189</inkml:trace>
  <inkml:trace contextRef="#ctx0" brushRef="#br1" timeOffset="96429.9161">12267 7654 747,'0'0'200,"0"0"-91,0 0 68,0 0-45,0 0-30,0 0-9,13-31-33,-22 23-24,-11 6-12,-9-3-11,-2 5-3,-3 0 4,1 0-3,0 5-4,5 6 2,5 3-9,13 2-1,4 1-1,6 3-2,6 0-1,21 1 5,8-1 0,12-1 2,2 0-4,1-2 3,-10 0-2,-10-1 0,-9 0 1,-8-2 0,-10-5 0,-3 4 2,0-2 1,-9 0 12,-21-2 7,-7 1-7,-10 0-11,1-3-4,0-1 0,7-2-34,8-4-84,7 0-114,15-20-219</inkml:trace>
  <inkml:trace contextRef="#ctx0" brushRef="#br1" timeOffset="96705.3524">12650 7202 1191,'0'0'94,"0"0"58,0 0-24,0 0-94,0 0-3,105 56 46,-66 1-39,-3 6-5,-4 8-8,-6 4-14,-14-3 3,-12 3-4,0-2-5,-19 0-1,-11-4-4,-12 5-7,-3-2-77,-4-7-171,4-9-365</inkml:trace>
  <inkml:trace contextRef="#ctx0" brushRef="#br1" timeOffset="98798.2858">9335 8579 542,'0'0'130,"0"0"-1,0 0 33,0 0-37,0 0-28,0 0 13,0 0-8,0-4-24,0 4-6,0 0-2,0-1 4,0 1-18,0 0-9,-3 0-9,3 0-9,0 0-4,0 0-7,0 0-4,-5 0-4,5 0 3,-2-2 4,1 1 3,-1 0-1,1-2 9,1 3-6,-3 0-22,3 0 0,0 0 0,0 0 0,0 0 0,0 0 0,0 0 0,0 0 0,0 0 0,0 0 0,0 0 0,3 0 0,-2 0 0,1 0 0,-1 0 0,-1 0 0,0 0 0,0 0 0,0 0 0,0 0-4,0 3-3,0 3-6,0 10 0,0 5 13,0 5 0,0 0 0,-3 4 0,-3-1 0,4 1 1,-1-2-1,-1-3-1,4-4 1,0-5-1,0-3 2,0-6-2,0-4-6,0-1-15,0-2-17,0 0-14,0 0-18,0 0-47,0-14-84,9-10-214,2-6-16</inkml:trace>
  <inkml:trace contextRef="#ctx0" brushRef="#br1" timeOffset="99127.9969">9341 8593 784,'0'0'104,"0"0"46,0 0-38,0 0-47,0 0-5,61-76 5,-34 75 6,-2 1-21,-4 0-26,-9 12-8,-6 7-12,-6 8 9,0 2 0,-9-3 0,-12-3-4,-5 1-2,-2-5-4,6-4-2,2-9 1,10-3 3,7-1-3,-1-2 4,4 0 4,0 0 7,0 0-2,0 1-10,0 4-5,7 6 0,2 0 6,9 5 5,-3 1-11,5 2 0,2-2-44,1 0-74,6-8-169,-2-6-140</inkml:trace>
  <inkml:trace contextRef="#ctx0" brushRef="#br1" timeOffset="99308.1816">9668 8799 1093,'0'0'99,"0"0"104,0 0-48,0 0-80,0 0-38,0 0-28,-11 0-9,11 0-37,0 0-43,3 0-119,5 0-125,5 0-131</inkml:trace>
  <inkml:trace contextRef="#ctx0" brushRef="#br1" timeOffset="99615.4566">9994 8663 1062,'0'0'75,"0"0"40,0 0 23,0 0-67,0 0-16,0 0-10,-40-43-7,25 43-22,-2 0-7,-2 0-4,-7 6 6,3 10 7,-1 3-5,9 5 3,2 1-3,9 3-2,4-1-1,4-4-8,18 0-1,5-6-1,9-2-2,-2-6-15,7-6-69,3-3-59,2 0-151,-8-5-183</inkml:trace>
  <inkml:trace contextRef="#ctx0" brushRef="#br1" timeOffset="100202.2739">10435 8553 570,'0'0'15,"0"0"15,0 0 8,0 0-38,0 0-9,0 0-185</inkml:trace>
  <inkml:trace contextRef="#ctx0" brushRef="#br1" timeOffset="100651.9709">10710 8507 764,'0'0'141,"0"0"-8,0 0 13,0 0-41,0 0-20,0 0-3,2-4-12,-2 4-25,0 0-11,-7 4-13,-9 12-4,-11 4 22,-4 2-19,-2-1-3,-4 2-4,2-3-3,6-3-5,3-2 2,6-3 0,7-4-3,6-3 1,4-3-2,3 0 3,0-2 0,0 0 0,0 3-5,18 5-1,7 1 19,14 2-1,6 0-14,1 5-3,-5-3-1,-4 4-23,-5 2-90,-3-2-53,-9-6-160,-4-5-210</inkml:trace>
  <inkml:trace contextRef="#ctx0" brushRef="#br1" timeOffset="101154.351">11224 8467 148,'0'0'812,"0"0"-716,0 0 56,0 0-21,0 0-59,0 0-13,4-3-2,-4 3-13,-4 0-7,-9 0-23,-4-3-7,-4 3 1,1 0 3,1 0 2,-1 9-1,0 6-8,8 0-4,5 5-3,7 0 3,0 2 0,3 2 3,17-1-3,2-2 0,5-2-1,0 1 0,0-3 2,-4-1-2,-6 0 1,-8-5-4,-5-1 3,-4-3 2,0-2-1,0 1 4,-10-5 4,-10 2 19,1-3-4,-3 0-16,-2 0-4,9 0-3,0 0-6,7-3-60,5 3-90,3-2-163,0-5-369</inkml:trace>
  <inkml:trace contextRef="#ctx0" brushRef="#br1" timeOffset="101325.9755">11432 8738 1183,'0'0'242,"0"0"-83,0 0 8,0 0-124,0 0-23,0 0-20,0 0-5,0 0-99,0 0-113,0 0-207</inkml:trace>
  <inkml:trace contextRef="#ctx0" brushRef="#br1" timeOffset="101805.635">11875 8475 872,'0'0'171,"0"0"-103,0 0 99,0 0-69,0 0-36,0 0-24,-23-47 4,13 43-16,-6 2-5,-5 0 8,0 2-13,-2 0 17,6 0-4,-3 5-10,4 6-4,1 4-6,-2 2 1,4 5-5,0 2-1,4-1 4,4 7-1,5-4-5,0 4 0,0-2 4,17-3-5,5-5 3,11-1 0,5-5 5,9-7 0,5-4-1,-4-3 5,-5 0-4,-10 0-1,-12 0 0,-5 0-1,-8 0 3,-5 0-10,-3 0 0,0 0-1,0 0 1,0 0-41,0 0-89,-3 2-69,-11 1-277</inkml:trace>
  <inkml:trace contextRef="#ctx0" brushRef="#br1" timeOffset="114358.3528">15580 1422 406,'0'0'154,"0"0"-37,0 0-36,0 0-45,0 0-21,0 0 23,0 0 28,0 0-11,-3 0-4,3 0-4,0 0 5,0 0 21,0 0 0,-4-1 5,4 1-17,0 0-17,0 0-14,0 0-7,0 0-11,0 0-4,0 8-5,0 9 10,4 2 17,0 3-20,1 2 11,-1 2 1,-3-1-2,3 3-7,-3-1-7,1-3 3,1-3-6,2-4 0,-1-4-1,2-3 0,-3-5-1,-1-2 1,2-1-2,-3-2 4,1 0-4,-2 0 0,1 0-5,1 0-52,-2-5-44,0-5-115,0 1-197</inkml:trace>
  <inkml:trace contextRef="#ctx0" brushRef="#br1" timeOffset="114846.3071">15551 1487 587,'0'0'130,"0"0"-66,0 0 66,0 0-40,0 0-17,0 0 7,-23-32 10,23 22-7,0-1-11,0 1-23,0 0-4,0-4-25,10-1-18,11 0 7,3 1-9,3 2 0,-2 7 0,1 2 0,-4 3-5,-1 0 5,-5 8-7,-4 9 7,-3 2-1,-6 3-11,-3-2 8,0 2 1,0-3-2,-9-1 0,-6-2 2,2-7 3,-3-3 3,9-3 0,1-3 2,5 0 1,1 0 1,0 2 11,0-2-5,0 1-5,0 4-8,1 4-1,17 6 1,6 2 2,11 0-2,1 3-18,3-4-146,-7-3-213</inkml:trace>
  <inkml:trace contextRef="#ctx0" brushRef="#br1" timeOffset="116458.1102">16220 1177 771,'0'0'101,"0"0"53,0 0-26,0 0-40,0 0-16,0 0-23,-3 10-16,3 2-15,0 12 0,0 12 40,3 11-24,3 17-2,1 10 3,2 8-2,-5 2 0,1 1-17,-4-5-5,3-3-1,-4 4-1,0-2-9,0 1 10,0-2-7,0-1 33,0-3-26,0-1-6,0 2-1,3-2 4,3-1-2,0-4 3,1-4-4,-3-4-3,1 2 3,-4-4 1,-1 0-1,2-2 5,-2-3-6,0-4 1,0-3-3,0 0 0,0 0 0,0-2 0,-2-1 3,-2-1-1,2-4-3,-1-1 3,2-7 4,-3 1-3,3-3 7,1-2 1,0-4-3,0 3-2,0-3-6,0 1 5,0-1 0,0 0-2,0 0 7,0 0-2,0-3-3,0 0-1,0 2-5,0-1 4,0 2-3,-4 3 3,3-4-1,1 6-2,-6 1-1,3 4 0,-5 5 2,3 1-2,-2 1 2,4 0 0,-1-1-1,1-4-1,1 2 1,2-1 1,0-2-2,-1 0 0,-1 1 1,1-1 0,-2-4 0,3-4-1,-3-7 0,3-8 0,0-1 0,-3-8-6,-5-1-19,-4-6-39,-4-30-108,-5-25-316</inkml:trace>
  <inkml:trace contextRef="#ctx0" brushRef="#br1" timeOffset="117942.6423">16256 1263 267,'0'0'309,"0"0"-226,0 0 20,0 0 4,0 0-13,0 0-33,-7-3-10,7 3-5,0 0 0,0-1 4,0 1-2,0 0 4,0 0-12,0-2-14,2 0-11,21-3-13,17-1 1,25 0-1,16-1 1,11 5-6,14 2 3,15 0 0,17 0 0,15-2 0,7-2 0,8-1-1,2-3-4,2 2-16,-8-2 14,-3 1-18,-11 0 0,-6 0-5,-4 2 22,-7-1-1,-6 2-26,-5-2 21,-9 0 4,-9-1-5,-13 0-1,-15-1 14,-10 1 2,-12 2 0,-13-2 0,-9 3 0,-8 2 3,-6 0-1,-9 2 13,-3 0 3,-3 0 9,-2 0 4,-1 0-7,0 0 11,0 0-3,0 0 1,0 0 3,0 0 8,0 0-1,0 0 12,0 0-9,0 0 12,0 0-10,0 0 8,0 0-5,0 0-5,0 0 1,0-1-5,0 1-19,0-2 6,-3 2-8,0 0-21,0 0 0,2 0 0,-2 0 0,3 0 0,0 0 0,0 0 0,0 0 0,0 0 0,0 0 0,0 0 0,0 0 0,0 3 0,0-1 0,0 0 0,0 9 0,0 6 0,6 12 0,4 12 0,-1 5 0,-1 12 0,-4 15 0,-1 22 0,-3 16 0,0 21 0,0 10 0,0 6 0,0 10 0,0 5 0,0 5 0,0-3 0,9 0 0,1-5 0,1-10 0,7-5 0,-2-6 0,4-2 0,-1-3 0,5-8 0,-6-9 0,2-18 0,4-10 0,-2-11 0,3-14 0,-2-9 0,-2-10 0,-3-8 0,-1-5 0,-8-8 0,-3-5 0,-2-8-20,-2-5-3,-1-3-9,-1-3-29,-7 0-52,-28-24-114,-24-15-442</inkml:trace>
  <inkml:trace contextRef="#ctx0" brushRef="#br1" timeOffset="119171.9349">16269 4498 73,'0'0'308,"0"0"-308,0 0-15,0 0 15,0 0 24,0 0 97,-39-10 25,39 9-58,0 1 0,0 0 42,0 0-33,0 0-7,0 0-7,0 0-19,0 0-19,0 0-19,0 17-13,0 10 36,0 12 2,0 9-8,0 13-17,-1 11 6,-1 4-6,-1 0-4,-1 0-5,-2-1-2,-2 2 3,2 0 0,2-2-8,1-8 3,-2-5-6,4-9-2,-2-7-5,1-6 1,2-6 5,0-2-4,0-5 2,0-1-1,0-4 1,0-4-3,2-4 3,5-3-2,4-5-2,7-1 5,6-2-2,19-3 5,16 0 4,23-8-2,21-4-9,26-1 0,17-1-1,17-1-2,10 5-1,-5 1 3,4 0 2,4-4-1,4-1-2,4-5-9,-5-1 4,-8 1-4,-13 2-10,-10 0 1,-11 0 9,-10 0 5,-9-3-2,-9 1-14,-17 2 2,-12 1 8,-9 3 9,-16 1 2,-10 6-1,-9-2 2,-11 5-3,-9 0 2,-5 0-15,-8 0-23,-3-5-10,-2-4-44,-23-9-170,-3-5-234</inkml:trace>
  <inkml:trace contextRef="#ctx0" brushRef="#br1" timeOffset="119801.9205">19858 4230 709,'0'0'126,"0"0"-18,0 0 13,0 0-69,0 0-6,0 0 8,0 20 52,3-6-22,4 7-29,3 10-7,2 5-8,1 4 0,-4 7-10,1 1-7,-1 4-9,-2 2-4,-2 10-2,-5 1-2,0 4 0,0-2 8,-2-3 0,-8-7-6,2 1-6,4-3 0,-2-6 3,5 1-1,1-8 8,0-4-7,0-4 23,0-7-14,4-4-4,2-5-3,-3-5-1,0-4 1,-3-1-1,0-5-1,0 0 3,0-3-2,0 0 1,-5 0 5,-28 0-7,-23 0-3,-26 0-2,-23 0-29,-19 0-84,-11 2-139,-8-2-383</inkml:trace>
  <inkml:trace contextRef="#ctx0" brushRef="#br1" timeOffset="121175.5236">16293 2077 518,'0'0'26,"0"0"33,0 0 1,0 0-39,0 0 7,0 0 16,-31 0 34,28 0 6,0 0-1,-1 0-26,0 0-14,-1 0-6,1 0 0,3 0-7,1 0 7,0 0-5,0 0-10,4 1-11,19-1-3,26 0 27,25 0 15,28 0-9,20-5-8,14-6-23,5-3-5,5 2-4,-4-2-1,-6-2 4,-3 2-4,-5-2 0,-7 3-8,-6-2-3,-10 3-10,-7 3 9,-7-1-3,-7 3 15,-9 3 0,-4-1 5,-6 2-5,-3 1 0,4 0-5,-2 2-1,-3 0-3,-2 0-10,-4 0-7,-4 0-6,2 0 24,4 0 8,0 0-9,1 0 9,-2 0 0,-5 0 2,-5 0-5,-4 0 4,-7 0-1,-2 0 3,-10 0-3,-10 0 0,-3 0 0,-10 0-8,0 0-26,-21 0-21,-11 0-79,-3 2-171</inkml:trace>
  <inkml:trace contextRef="#ctx0" brushRef="#br1" timeOffset="121917.7094">16519 1688 91,'0'0'869,"0"0"-785,0 0 84,0 0-30,0 0-38,0 0-30,0-28-13,0 28-4,0 0-25,0 0-26,0 16-1,2 10 0,1 10 7,-2 6 6,1-3-7,-2-3-2,0 0-4,0-9 2,0-1-6,-2-7-42,-1-9-88,3-7-111,0-3-228</inkml:trace>
  <inkml:trace contextRef="#ctx0" brushRef="#br1" timeOffset="122261.6592">16595 1692 950,'0'0'122,"0"0"46,0 0-38,0 0-54,0 0-18,0 0-13,20-47 0,-14 43-12,2 0-11,3-3-8,4 3-2,5-1 1,-4 2-6,3 0 11,1 1-9,-4 2-3,4 0-5,-7 5-1,4 7 0,1 4-2,-7 4 3,0 4-1,2 3 2,-2 2-2,-5-3 4,1 1-4,2-3-17,-3-2-58,0-3-41,-4-2-50,0-7-63,-2-7-164</inkml:trace>
  <inkml:trace contextRef="#ctx0" brushRef="#br1" timeOffset="122496.3043">16621 1872 824,'0'0'180,"0"0"-51,0 0-21,0 0-56,0 0-13,0 0-14,11-12 13,11 7-13,5-2-20,4 0-5,-1 4-65,3-2-119,-5 3-110,3-2-356</inkml:trace>
  <inkml:trace contextRef="#ctx0" brushRef="#br1" timeOffset="122817.7873">17506 1547 1166,'0'0'114,"0"0"80,0 0-120,0 0-37,0 0-14,0 0-9,16 20-10,-6 4 12,7 5 14,-8-2-11,1 2-13,0-3-5,-4 1-1,-1-5-2,-5 0-58,0-3-63,0-1-108,0-9-254</inkml:trace>
  <inkml:trace contextRef="#ctx0" brushRef="#br1" timeOffset="123276.1362">17549 1615 1041,'0'0'78,"0"0"117,0 0-65,0 0-86,0 0-30,54-75-14,-14 66 11,-6 1-8,2 3-3,-6 5 0,-10 0-4,-9 0 4,-3 0-1,-8 5-2,0 6 2,0 2-5,0 7 3,-17 2-1,-5-1 3,-2-1 2,7-8-1,6-3 3,8-6-6,3 1 3,0-2-11,0 1-6,20 2 9,9 0 7,0 2-3,3 3-1,-2 2 5,-7 0-1,-5 1 0,-1-1 0,-7-2 2,-6 1 2,-4-5 10,0 3 4,-7-1 11,-13 1 7,-10 1-6,-3-2-12,5 0-12,1-3-5,9-5-9,0 0-87,18-7-111,0-17-254</inkml:trace>
  <inkml:trace contextRef="#ctx0" brushRef="#br1" timeOffset="123687.7125">18954 1414 828,'0'0'123,"0"0"42,0 0-20,0 0-54,0 0-4,0 0-40,-43-81-20,18 73 4,-3 2-17,-6 4 2,6 2-7,-4 0-4,5 15 2,5 5-7,3 4 1,4 6-2,7 5 1,8 1 0,0 1 0,17-1 2,14-5-2,8-9 1,5-5 0,3-7-1,-1-6-1,-5-3 0,-7-1-7,-6 0-5,-9 0 0,-5-5-18,-5 2-27,-6 0-35,-3-1-104,0-1-215</inkml:trace>
  <inkml:trace contextRef="#ctx0" brushRef="#br1" timeOffset="125231.4138">16863 2592 625,'0'0'117,"0"0"-31,0 0 27,0 0-69,0 0-20,0 0-4,0 0 8,0-2 4,-14 2-7,-1 0-5,3-3 18,1-3-7,3-4 14,3 1-16,5-1 12,0-3-16,0 1-17,13-2 2,6 2-10,7 1 4,0 7-2,0 4-2,-3 0 0,-3 17 3,-7 11-2,-6 9 6,-7 5-1,-2 3 6,-21 1 2,-8-5-14,-6-4 6,-2-8-3,1-7-3,6-6 5,-1-7-4,7-8 0,6-1 5,5 0-4,0-7 5,7-3 14,5 1 22,3 2-4,0 2-23,0 0-7,9 1-9,17 4-1,3 0 1,9 4 0,3 13-3,1-1-2,6 2-67,1-5-97,3-9-153</inkml:trace>
  <inkml:trace contextRef="#ctx0" brushRef="#br1" timeOffset="126088.2698">17704 2409 390,'0'0'333,"0"0"-220,0 0 47,0 0-97,0 0-7,0 0-16,0-15 7,0 15 2,0 0-10,0 0 7,0 0-8,0 0-5,0-2 0,0 2-5,0 0-1,0 0-7,0 0 0,0 0-9,0 0-6,0 0 1,0 0 1,0 0-3,0 0 4,0 0-2,0 0-1,0 0 8,0 0-8,0 0 7,0 0-2,0 0-7,0 0 1,0 0 2,0 0-1,0 0-1,0 0-3,0 0 2,0 0-2,0 0 2,0 0 0,0 0-3,0 0 0,0 0-1,0 0 3,-2 0-5,2 0 2,-2 4 1,-3 4 2,1 1-2,1 1 0,-7 5 1,1 2 0,-2 3-2,2 1 2,-6 1-1,3 2 1,4-7-1,2 0 0,2-5 0,3-5 0,1-3 1,0-4-1,0 0 0,0 0 0,1 2-3,17-2 3,9 0 10,12 0-5,3 0-3,-3-4-2,-4-1-5,-5 3-34,-7 0-44,-4 2-64,-5-1-73,-8-1-111,-6 1-182</inkml:trace>
  <inkml:trace contextRef="#ctx0" brushRef="#br1" timeOffset="126267.7575">17859 2547 630,'0'0'229,"0"0"6,0 0-45,0 0-64,0 0-22,0 0-38,-13-21-20,13 21-22,0 2-21,0 19-2,5 11 8,4 4 5,-1 5-10,0 3-4,-1-3-12,-1-3-105,1-9-171,2-9-309</inkml:trace>
  <inkml:trace contextRef="#ctx0" brushRef="#br1" timeOffset="126882.2707">18934 2273 769,'0'0'171,"0"0"11,0 0-71,0 0-19,0 0-36,0 0-12,0-2-12,0 2 3,0 0 0,0 0-6,-10 0 0,-15 6-16,-8 11-10,-3 8 4,5 5-6,2 1 5,12 5-6,3-2 0,9-3-1,5 2 1,0-5-4,19 1 3,10-5-9,6-9-4,5-4-10,0-9-5,-3-2-2,-11 0 19,-5-6 12,-15-8 11,-6-1 13,0-2 21,-2 5-11,-9 1-19,-3 5 0,-4 6-15,0 0-3,-3 9 0,-3 11-48,2 7-46,-2-1-116,-1 1-207</inkml:trace>
  <inkml:trace contextRef="#ctx0" brushRef="#br1" timeOffset="128796.7371">16806 3450 688,'0'0'65,"0"0"106,0 0-94,0 0-24,0 0-11,0 0 9,-21-38 5,21 34-33,0 1 5,0-1 2,0 1 2,15-3-17,6-2-8,0 4-5,3-1 4,-2 4-6,-5 1 1,-3 0 0,-5 3-1,-4 11 0,-5 1-1,0 2 3,0 2 1,-12-2-2,-4-1-1,-3-2 0,5-3 2,5-2-1,2-4-1,7-2-3,0 0 1,0-3-3,0 0-2,0 0 3,0 0-1,0 0 4,13 0 1,4 2 1,2 2-1,-5 1 0,0 6 0,-3 0-1,-1 4-1,-7 2 2,0 2-1,-3-2 0,0-3 1,0-1 1,-9-6 0,-6 0 3,0-3 17,-4-3 4,-7-1 1,3 0-8,0 0 1,4-10-4,0-2-9,6 1-4,6 2-2,7 0-23,0 5-17,4-2-74,21-1-189,8 0-181</inkml:trace>
  <inkml:trace contextRef="#ctx0" brushRef="#br1" timeOffset="129702.0347">17810 3305 540,'0'0'157,"0"0"-42,0 0-27,0 0 13,0 0-49,0 0 7,0-4-16,0 4-16,0 0 11,0 0-4,0 0 12,0 0-10,0 0-7,0 0-9,0 6-13,-3 11 1,-5 4 16,-3 1-7,-3-1-1,0 0-9,1-3-2,6-3-3,1-3 7,0-3-3,4-5-6,2-1 5,0-3-4,4 1 2,12 1 0,8-2 1,6 0 1,4 0-5,-2 0-5,-3 0-84,-2 0-79,-11 0-81,-1-5-235</inkml:trace>
  <inkml:trace contextRef="#ctx0" brushRef="#br1" timeOffset="129889.9365">17974 3387 244,'0'0'751,"0"0"-575,0 0 14,0 0-89,0 0-35,0 0-26,0-15-32,1 34-4,11 6 15,0 6 4,2 2-15,-5-1-8,-3-1 0,-5-1-78,-1-4-123,0-7-245</inkml:trace>
  <inkml:trace contextRef="#ctx0" brushRef="#br1" timeOffset="130804.1711">18969 3230 228,'0'0'361,"0"0"-253,0 0 39,0 0-25,0 0-8,0 0-50,25-47 13,-25 40-25,-1 0-5,-8 3-5,-11 2-15,-3 2-25,-6 0-1,0 0-1,4 8 3,8 4 1,4 1-2,6-2-2,7 1-4,0 3 3,3 0-5,17-1 3,6-3 3,8-5 0,4-4-1,1-2-3,-10 0-1,-6 0 3,-7-7 4,-8 0-1,-4 2 6,-2 0 5,-2 2 12,0 3 10,0 0-10,-9 0-24,-13 11-2,-7 9 0,-2 3-1,8 1 3,8 0-2,9-3-5,6-3 4,0-1 0,20-5 3,6-4 0,7-5 0,3-3 0,-1 0 1,-6-11 1,-6-4 0,-10-3 10,-7 0-1,-6-4 6,0 1-17,-4 4-9,-18 8-37,-8 6-127,-6 3-172</inkml:trace>
  <inkml:trace contextRef="#ctx0" brushRef="#br1" timeOffset="132401.8703">16834 4266 684,'0'0'143,"0"0"-6,0 0-19,0 0-63,0 0-24,0 0-13,0-4 2,0 4-13,0 15 6,-4 9 33,-5 3 9,-8 2-15,2 0-6,1-1-10,-2 1-2,3-5-9,3-4 5,4-3-6,-1-7 1,4-3-5,3-4 0,0-3-1,0 0 2,0 0-6,5 0 2,22 0 2,12 0 3,6-3 0,4-6-10,-4 3 0,-2-2-55,-4 2-94,-4-2-67,-6-1-114,-8 0-380</inkml:trace>
  <inkml:trace contextRef="#ctx0" brushRef="#br1" timeOffset="132582.2323">17117 4428 769,'0'0'215,"0"0"-3,0 0-47,0 0-59,0 0-23,0 0-49,-7-14-17,7 25-17,0 14 0,0 8 4,0 2-2,3 0 0,3-4-2,3 2-15,5-5-94,0-7-111,3-9-180</inkml:trace>
  <inkml:trace contextRef="#ctx0" brushRef="#br1" timeOffset="133363.8341">17930 4277 719,'0'0'189,"0"0"4,0 0-97,0 0-37,0 0-25,0 0-11,37-3-11,-5-4 5,5 0-3,-2 0-8,1 0-2,-12 2-4,-4 2-15,-8-1-75,-7 4-84,-5 0-166</inkml:trace>
  <inkml:trace contextRef="#ctx0" brushRef="#br1" timeOffset="133782.0188">17964 4296 726,'0'0'196,"0"0"-46,0 0-47,0 0-40,0 0-17,0 0-25,-8 10-6,3 2-9,-2 3 6,0-1 7,2 0-4,2-2-5,2-4-3,1-1-4,0-3 0,0-1-1,0-3 0,4 0 0,12 0 4,6 0-1,4 0-2,6-6 0,0 3-5,-2 0 3,-1 3-2,-3 0 0,-3 0-2,-6 11 1,-7 4 0,-7 3-3,-3 0 5,0 0 6,-18 0 3,-2-2 12,-7-4 3,-2 0-1,-4-4 4,0-1-17,0-1-10,8-5-3,5-1-52,11 0-67,9-10-110,0-12-219</inkml:trace>
  <inkml:trace contextRef="#ctx0" brushRef="#br1" timeOffset="134367.8032">19282 4021 455,'0'0'253,"0"0"-114,0 0 6,0 0-66,0 0-10,0 0-6,3-9 29,-3 9-8,0 0-27,-10 0-27,-5 1-9,-11 11-9,-3 8-5,3 0 8,1 3-2,4 2-2,3 2-3,7-4-6,5 3 3,6 0-5,0 0-1,3-3 1,19-3 0,7-5-3,7-5 2,4-6 0,-3-4-5,-4 0 6,-6-7 0,-8-3 0,-8-1 7,-8 0 11,-3-3 18,0 1 2,-12 1-18,-8 7-18,-1 5-2,-5 0-2,-3 0-4,1 13-17,0 2-64,3-2-133,1-2-239</inkml:trace>
  <inkml:trace contextRef="#ctx0" brushRef="#br1" timeOffset="135162.218">16930 5201 747,'0'0'75,"0"0"104,0 0-102,0 0-22,0 0 17,0 0 7,-13-2 5,13 2-37,0 0-27,19-3-11,11-2 8,10-1 10,5 0-12,-2 1-10,-11 1-5,-3 2-1,-11 2-96,-6 0-101,-12 0-58,0 6-231</inkml:trace>
  <inkml:trace contextRef="#ctx0" brushRef="#br1" timeOffset="135633.3276">16951 5263 599,'0'0'225,"0"0"-81,0 0 4,0 0-82,0 0-24,0 0-26,-5 1 0,5 6-11,-3 2 15,-1 7 24,1-2-21,0 3-1,0-3-12,1 0-5,-1-3-3,2-2 2,-1-2-3,2-4 0,0-2 0,0-1 3,0 0 1,0 0 1,4 0 6,16-11 5,7-1-10,6 1-5,3 5-2,-1 4-1,1 2-5,-2 0 4,-5 6 2,-5 10-1,-12 0-1,-6-3-2,-6 4 4,0-1 0,-12-2 3,-9 2 9,-11-4 10,-4-1-3,-2-3 10,1-2-14,5-5-8,5-1-5,10 0-2,8 0-14,9-10-50,0-6-117,30-4-164,18-7-310</inkml:trace>
  <inkml:trace contextRef="#ctx0" brushRef="#br1" timeOffset="136168.1304">18627 5104 576,'0'0'134,"0"0"25,0 0-10,0 0-69,0 0-18,0 0-8,0 0 10,0 0 6,0 0-13,-7 0-12,-8 0-16,-3 0-3,-8 7 4,0 6-14,-4 4 0,2 5-6,-2 2-4,4 2 1,7 2-3,6-2-1,10 0-3,3 1-2,0-3 1,17-2 1,9-3-1,1-5 0,7-7-2,-1-4 1,-7-3-5,-4 0-4,-10 0 11,-7-14 3,-5 4 5,0-7-1,-3 1-5,-8 5-1,-2 2-1,1 8-1,-4 1-4,-2 0-33,0 1-46,-1 11-64,2-3-80,1 1-166</inkml:trace>
  <inkml:trace contextRef="#ctx0" brushRef="#br1" timeOffset="136790.067">19250 4949 803,'0'0'97,"0"0"93,0 0-56,0 0-35,0 0-22,0 0-41,-19 0 4,19 0-12,0 0-15,0 0-4,0 0-6,0 0-2,0 0 0,11 1 4,7 5-2,2-3 2,5-3-2,-2 0 2,3 0-3,-9 0 0,-3 0-4,-3 0 5,-6 0-4,-2 0 4,-1 0-4,-2 0 3,0 0 0,0 10 3,0-1 4,0 6 4,-3 9 7,-9 2 0,-3 4-5,-1 1-4,-1 3-6,0-1 3,3-1-4,-1-5-1,3-3-2,0-2 2,6-2-3,2-5 0,2-2-13,2-5-57,0-4-66,0-4-157,2 0-109</inkml:trace>
  <inkml:trace contextRef="#ctx0" brushRef="#br1" timeOffset="136962.7163">19191 5271 624,'0'0'354,"0"0"-198,0 0 77,0 0-155,0 0-28,0 0-26,33-11-3,6 1-11,3 1-9,4 1-1,-11-1-104,-8-2-166,-14 1-236</inkml:trace>
  <inkml:trace contextRef="#ctx0" brushRef="#br1" timeOffset="137925.8837">21348 1180 600,'0'0'10,"0"0"61,0 0-12,0 0-13,0 0 56,0 0-54,0 0-6,100 5 44,-8-5-19,29 0-23,24 0-16,17 0-4,17-10 19,5 0-41,2-1-4,-1 0-4,-3-1-1,-3 1-3,-9 1-8,-12 2 18,-12 2 2,-20 0-1,-15 4 1,-12-1 1,-16 3-1,-12 0-2,-15 0 0,-17 0 3,-14 0-3,-11 0 1,-4 5-2,-6 3-4,-4 3-26,0 4-100,-2-1-124,-26-4-219</inkml:trace>
  <inkml:trace contextRef="#ctx0" brushRef="#br1" timeOffset="139695.2978">21388 1310 495,'0'0'26,"0"0"2,0 0 53,0 0-10,0 0 14,0 0 50,21-41 11,-21 41-30,0 0-29,0 0-20,0 0-24,0 0-20,0 0-2,0 0-5,0 0-1,0 0 6,0 0-9,0 0-2,1 14-10,7 16 3,4 16 11,4 20 22,-1 6-13,0 7-4,0 7-3,-3 4-7,-2 6-8,-2 4 2,-2 0 0,-2 1-2,-4-4 0,0 2-1,0-1 0,0-4 0,2-7 0,5-5 1,1-7-2,2-1 0,-3-5 1,0-4 0,0-4 2,2-7-3,-3-2 1,0-3-1,-2 1 0,1-3 1,1-2 1,-3-4 2,1-2-3,-1 0 3,-1-2-1,-2 3 0,1 1 3,-1 1-4,2 2 3,-1-1 9,1-4-10,0-3 2,0-3 3,1-2-6,1 0 5,2-1-5,-4 2 8,1-1-2,-1 1 1,-2-5 5,1 0-4,-1-4 1,5-2 2,-1-3 6,1-2 6,2-3 0,-1-6-1,-3 1 5,0-5 4,-3-1-1,0-2 4,0 0-3,0 0-3,0 0-30,0 0 0,0 1 0,0-1 0,0 1 0,0-1 0,0 2 0,0-2 0,0 0 0,0 0 0,0 0 0,0 0 0,0 0 0,0 1 0,0 1 0,0-2 0,0 5 0,0 3 0,0 9 0,0 11 0,0 9 0,0 4 0,0 6 0,0 1 0,-2 2 0,-2 7 0,-2 9 0,-1 7 0,2 4 0,2-1 0,3-6 0,0-11 0,0-9 0,1-7 0,4-9 0,2-8 0,-4-3 0,2-4 0,1-3 0,0 0 0,3-3 0,-3 1 0,0-4 0,-2-3 0,-1-4 0,0-3 0,-3 0 0,0 0 0,0 0 0,0 0 0,0 0 0,0 0 0,0 0 0,0 0 0,0 0 0,0 0 0,12 0 0,16 0 0,22 0 0,27 0 0,20-3 0,21-3-14,21 1-15,19-3 7,22 1-3,12-6-10,11 0-15,4 0-12,-8-1 9,-11 2 6,-18 2-5,-18 0 6,-26 3 28,-23-1 10,-23 2 2,-22-1 4,-18 2 3,-10-1-2,-9 2 2,-9-1-1,-2 3 2,-5-2-2,-3 1 0,-2-5-12,0-3-118,-5-6-163,-14-11-384</inkml:trace>
  <inkml:trace contextRef="#ctx0" brushRef="#br1" timeOffset="141324.4038">24019 1165 257,'0'0'42,"0"0"82,0 0-95,0 0-23,0 0 30,0 0 17,8-48 6,-8 41 10,0 2-25,0 3 22,0 1 5,0 0-8,0 1-22,0 0-23,1 0-11,7 0 17,12 0-21,13 0-3,13 0 0,8 0 2,9 0 3,8 1-3,3 2 3,0-3 11,-10 4-5,-13-1 2,-12 0 3,-18-1-4,-8 1 14,-8 0-12,-2 1-9,1 3 6,-1 3-1,4 10 4,-1 10 26,2 9 17,-1 14-5,4 10-14,1 7-16,1 6 9,5 6-14,3 6-3,-1 7 16,-1 5-11,-8 1-1,0 6-2,-6 4-4,-4 4 9,1 0-7,1-7-4,0-8 5,0-11-15,-3-4 8,0-7-1,0-8-3,0-9 8,0-9-5,0-6-3,0-2 10,-3-3-14,0-3 14,0-1 0,1-3-12,2-1 5,0-1-7,0-5 7,0-5-2,2-3-4,4 1 5,-1-6-6,1 2 1,-1 0 4,-2-2-3,1-2-2,-1 1 1,0 0 0,0-3 0,-1 1-1,-1 0 5,1-2-5,0 2 2,-1-4-2,2 3 1,-2-1-1,1 4 1,-2-1-2,0 2-1,0 2 2,3 0 1,-3 2-1,0-1 0,1 3 5,-1 4-6,0 1 1,0 1 0,0 5 1,0 2 0,0 2-1,0 2 0,-1-2 1,-2 0 2,0 1-3,-1-1 0,2 3-1,0-4 2,2 2-2,0 1 1,0 1 0,0 3 2,0 2-1,8-1-1,-2-2 0,0-1 1,0-2 1,0-1-2,-1 0 0,-1-2 0,1-1 0,-3 2 0,0-1 0,-2-3 0,0-1 0,0-2-1,0-4 2,0-2-2,0-5 1,0-1-4,-2 0 4,-3-2 3,2-2-3,-2 3 0,-1-2 0,0 0 0,-3-1 1,-5-1-2,1 0 1,-5 0-1,-2-5-2,-6 5 3,-10-5 0,-19 4-3,-23 0-14,-23-2-35,-20 0-51,-4-8-164,4 0-336</inkml:trace>
  <inkml:trace contextRef="#ctx0" brushRef="#br1" timeOffset="142223.81">21657 2254 264,'0'0'67,"0"0"36,0 0-12,0 0 8,0 0-29,0 0-31,-14-10-3,10 7-16,-2 0-11,-2 0 1,1 0 4,0 1 7,3-1 17,1 1 12,2-1-18,-2 0-17,1 2-15,1-2 6,-1 3-4,2-2 14,-1 2 10,1 0-13,0 0 8,-2 0 6,1 0-4,1 0 1,0 0-9,0 0 0,-2 0 2,1 0-7,1 0 27,-3 0-22,3-3-14,0 3 3,0 0-2,0 0 1,0 0-3,0 0-2,0-2-13,0 1-36,0-2-36,0-2-41,0-1-113,0-3-103</inkml:trace>
  <inkml:trace contextRef="#ctx0" brushRef="#br1" timeOffset="142298.5104">21657 2254 376</inkml:trace>
  <inkml:trace contextRef="#ctx0" brushRef="#br1" timeOffset="142665.8872">21657 2254 376,'-69'-105'158,"69"102"-26,0 3-48,0 0 21,0 0 87,0 0-132,0 0-30,0 0 21,0 0 12,0 0 3,0 0-39,9 0-10,19-1-10,20-4 9,26 0 13,24-2-17,16-2-1,12-1-7,6 0-3,4 0 3,5 2-3,9 0 3,9-2-4,8 0 1,4 0-2,-4 1-4,-8 2 2,-12 2-1,-8-3-8,-5 1 7,-8 1 2,-12-3 2,-10 1 1,-15 0 0,-9 0 0,-8 1-6,-8 2 9,-4-1-3,-7 2 0,-7-3-2,-9 4 2,-5-2 3,-7 1-3,-3 2 5,-6-1-4,-2 1 4,-5 0-5,-6 2-2,-3 0 2,0 0 0,0 0-35,-7 0-102,-19 0-167,-10 0-457</inkml:trace>
  <inkml:trace contextRef="#ctx0" brushRef="#br1" timeOffset="146145.7886">22205 1696 604,'0'0'246,"0"0"-130,0 0 7,0 0 17,0 0-55,0 0-37,0-36 19,0 30-19,-1-2-20,-2 4 8,-2 1-12,1 2 5,-5 0-4,-3 1-24,-6 0 9,-1 0-4,-4 5-2,-2 13 1,-2 7-2,1 7 1,3 3-4,4 1 2,10-3-4,9-4 1,0-5-1,9-3-1,11-6 3,5-2 1,7-5 5,5-3-4,2-5 6,3 0-8,3-6-8,-2-11-86,0-2-171,-7-3-276</inkml:trace>
  <inkml:trace contextRef="#ctx0" brushRef="#br1" timeOffset="146535.4179">22817 1560 589,'0'0'641,"0"0"-550,0 0-23,0 0 27,0 0-34,0 0-47,0-5-13,0 5 1,0 9 0,0 8-2,2 6 9,-2 3-3,0 4 4,0 0-1,0-1-1,0-2 2,-2-5-7,1-5 2,1-5-1,0-3-3,0-4 3,0 0 1,6-2-4,7-1 5,3-2-1,5 0 4,3 0-3,-3 0-6,0 0-13,-2-5-63,-2-3-46,-1-3-100,-7 0-160</inkml:trace>
  <inkml:trace contextRef="#ctx0" brushRef="#br1" timeOffset="146732.1246">22940 1693 909,'0'0'220,"0"0"-150,0 0 15,0 0-12,0 0-54,0 0-18,35-10 12,-14 6-9,3-2-4,0-2-21,-3-1-112,1-2-67,-9 0-155</inkml:trace>
  <inkml:trace contextRef="#ctx0" brushRef="#br1" timeOffset="146926.2829">22945 1556 967,'0'0'197,"0"0"-99,0 0 60,0 0-63,0 0-60,0 0-11,-5-5-13,22 2-8,8-3-3,8-1 0,5 2-14,-2-2-123,-4-1-129,0 2-220</inkml:trace>
  <inkml:trace contextRef="#ctx0" brushRef="#br1" timeOffset="147278.9029">23862 1417 1039,'0'0'292,"0"0"-237,0 0-2,0 0 31,0 0-41,0 0-33,-2-8 4,2 8-3,0 5-6,0 12-1,0 8 11,4 4 3,2 3-4,-3 2-11,-2-1 6,-1 1-7,0-1 1,0-5-1,0-5 1,0-3-2,0-7-1,-1-4-13,1-7-32,0-2-38,0 0-90,0-8-136,0-13-695</inkml:trace>
  <inkml:trace contextRef="#ctx0" brushRef="#br1" timeOffset="147602.2729">23892 1425 603,'0'0'472,"0"0"-428,0 0 51,0 0 28,0 0-50,0 0-45,-4-19 7,4 19-2,0-1-12,0-2-3,15-1-6,4-2-2,3 1 5,4 1-14,1-1 5,0 1-5,-1 1 0,-4-1-2,-5 3 1,-6-1-20,-2 2-30,-3 0-50,-3 0-54,-3 0-61,0 9-249</inkml:trace>
  <inkml:trace contextRef="#ctx0" brushRef="#br1" timeOffset="147842.123">23842 1644 875,'0'0'199,"0"0"-113,0 0 39,0 0-38,0 0-50,0 0 11,98 0-10,-62 0-30,-1-5-8,-7 3-9,-4-3-90,-7 0-103,-8 2-144</inkml:trace>
  <inkml:trace contextRef="#ctx0" brushRef="#br1" timeOffset="149288.2546">21173 749 627,'0'0'151,"0"0"-127,0 0-21,0 0 94,0 0-12,0 0-42,0 0-5,0 0-4,0 0 6,0 0-11,0 0-10,0 0 23,0 0-10,0 0 11,0 0-6,0 0 6,0 0-11,0 0 2,0 0-9,0 0 2,-10 0 3,-11-5-13,-12 3-3,-6 1-14,-1 1-5,4 0 5,3 3 0,1 13 1,0 4-1,5 2-7,10 0 7,11-3-10,6-2 3,0 0 4,17-2-4,3-4 7,7-3 0,4 0 1,5-4 2,3-1-1,-1-1 2,1-2-4,-2 0 2,-5 0-4,-4 2 3,-7 1-1,-2 2 0,-8 2-2,-2 3-1,-6 4 1,-3-2-1,0 5 3,0 0 6,-12-1 4,-6-2 18,-4 0-5,-5-4 9,-5-1 7,-2-5-22,-3-1 4,1-3-16,5 0 3,1 0-8,6-9 0,0-3-42,5 2-82,2-2-153,3 0-353</inkml:trace>
  <inkml:trace contextRef="#ctx0" brushRef="#br1" timeOffset="150881.8401">22378 2513 738,'0'0'88,"0"0"94,0 0-90,0 0-4,0 0 155,0 0-205,0 0-35,0 0 26,0-24 22,0 24-12,0 0-16,0 0-14,0 0-5,-1 0-4,-11 9 4,-5 8-5,-6 7 2,-5 5 0,1 2 1,-2 0 0,5 2 0,4-2-2,6 1-2,7-3 2,5-2-3,2-1-2,0-2 0,11-4 1,9-3 1,6-8-5,4-4-2,-1-5 8,-1 0 2,-6 0 0,-9-6 2,-5-2 2,-8-4 7,0 1 1,0-2-11,0 2 18,-8 4 2,-5 0-13,-1 4-7,0 1-1,-1 2-5,4 0-8,-1 0-50,0 13-52,0 1-91,6-2-130</inkml:trace>
  <inkml:trace contextRef="#ctx0" brushRef="#br1" timeOffset="152435.8066">23400 2448 644,'0'0'136,"0"0"-48,0 0 52,0 0-36,0 0-46,0 0-12,-18-15 23,12 10-4,-1 0-15,-1 2-15,-2 0-7,-3 0 5,-4 3-23,-4 0-6,-2 0-1,1 0-3,-2 3 2,4 10-2,6 0-1,1 3-1,8 1-1,4 0 0,1 0-1,0-2-4,16-3 2,8-1 3,6-5-2,7-6 3,0 0-4,-2 0 2,-7-2-9,-12-2 7,-5 1 6,-9 3 2,-2 0 1,0 0 4,0 0-6,0 0-1,-8 0-3,-14 17-3,-7 6 6,-2 4 0,0 1 0,5 0 1,7 0-1,10-3 0,8-2-2,1-4-4,6-3-3,14-7-6,7-4-9,4-5 1,2 0 21,-3-12 2,-5-7 10,-8-5 6,-5-8 33,-9-1 1,-3-3-30,0 5-11,0 10-8,-12 7-1,-3 14-17,-3 0-112,5 0-142,8 0-191</inkml:trace>
  <inkml:trace contextRef="#ctx0" brushRef="#br1" timeOffset="152921.9373">24194 2274 1033,'0'0'89,"0"0"-12,0 0 24,0 0-33,0 0-52,0 0-11,0-1-5,0 13 0,0 4 8,0 2 20,0 2 8,-9 1-22,1 5 12,-1-1-1,-1 1-7,1-2-2,0-4-8,4-3 0,0-3 3,3-9-11,2-2 6,0-1-2,0-2-3,0 0 5,0 0-5,0 0 1,2 3 2,12-1-3,5 3 14,1-2-2,1 1-10,-3-1-2,0-1-1,1-2-32,1 0-25,2 0-77,-1 0-112,-6 0-83,-7-7-203</inkml:trace>
  <inkml:trace contextRef="#ctx0" brushRef="#br1" timeOffset="153425.8137">24361 2469 218,'0'0'619,"0"0"-461,0 0 11,0 0 7,0 0-75,0 0-35,0-16-24,0 16-14,0 0-13,0 0-3,0 0 8,0 0-3,0 0 9,0 0-8,0 0-13,0 0-4,0 0 1,0 0-1,0 0-1,0 0-2,0 0 2,0 0 0,0 0 0,0 0 0,0 0 1,0 0 2,0 0 5,0 0-3,0 0 10,0 0 1,0 0-5,0 0 0,0 0-3,0 0 0,0 0-6,0 0-1,0 0-2,0 0-3,0 11-9,0 9 13,0 6 0,0 3 4,0 0 0,0 0-2,0-3 2,0-3-2,0 1-2,0-5-1,0-2 1,0-2 0,0-3 1,0-1 2,0-3-6,0 0-4,-5-2-64,-2-3-69,-7-3-106,2 0-261</inkml:trace>
  <inkml:trace contextRef="#ctx0" brushRef="#br1" timeOffset="154730.3936">22270 3396 369,'0'0'219,"0"0"-97,0 0 12,0 0-53,0 0 25,0 0-35,-24 0-4,24 0 5,0 0 53,0 0-100,0 0-17,0 0 17,0-1 1,16-3-21,6 0-5,8-2 2,1 5-2,4 1 0,-4 0-1,-6 0-3,-5 0 2,-8 8-6,-5 4 3,-4 2 0,-3 5 0,0 2 4,-17 1 1,-6 2 4,-7-4-2,3-1 1,4-5-2,9-4 3,5-6-4,6-1 0,3-2 0,0-1 2,0 0 0,0 0 0,0 0 1,0 0-3,0 0-9,16 0 7,6 2 1,6 6 2,-3 3-3,-2 9 2,-7 0-4,-3 3-2,-5 3 2,-3-7 4,-5-2 0,0-4 2,-2-2 5,-16 2 3,-7-3 28,-8-3 10,-2-1-19,-3-4-4,11-2-13,5 0 3,5-5-11,4-6-4,5 2-26,8-3-61,0 0-77,26-2-273</inkml:trace>
  <inkml:trace contextRef="#ctx0" brushRef="#br1" timeOffset="155855.2602">23631 3381 673,'0'0'156,"0"0"-107,0 0 9,0 0 14,0 0-38,0 0-10,-39 0 22,26 0 6,1-4 19,5-1 7,-1-3-6,7 4-9,0-6-1,1 3-35,0 2-9,0-3-9,0 2 5,10-1-13,2 3-1,8 1-2,0 3-1,1 0-9,-3 15 3,-3 10 3,-8 3 6,-5 2-4,-2 1 7,-3-4-4,-17-4 2,-5-2 0,-3-4 4,-1-2-3,1-6 1,7-3 4,6-4-6,3-2 10,9 0 10,0 0 21,2 0-2,1 0-13,0 0-4,0 0-7,0 0-16,0 0-3,0 0-10,7 0-10,14 12 21,9 5 2,4 4 0,2 1-57,2-1-72,-3-5-155,-2-7-243</inkml:trace>
  <inkml:trace contextRef="#ctx0" brushRef="#br1" timeOffset="156635.6368">24576 3334 665,'0'0'190,"0"0"-93,0 0 21,0 0 7,0 0-58,0 0-27,6-28 22,-6 21-16,0 0-1,0 0-2,0-3-12,-8 3 6,-6-2-14,-6 2-4,-9 1-17,-2 4 1,-3 2-3,1 0 3,3 0-6,3 11 3,5 5-5,3 1 3,9 0-7,8-1 1,2 1 8,0-5-11,9 0 9,13-3 2,6-5 0,7-4 4,1 0 0,-2 0-1,-4-1 1,-5-6-2,-3 1-2,-6 2 4,-3 2-3,-6-1 1,-4 1-1,-1 2 0,-2 0-1,0 0 3,0 0-1,0 0 7,0 0-4,0 0-5,0 0-1,0 0-3,-11 11-7,-10 6 9,-3 4 2,-4 3 1,1 3 0,5-1-2,5 1 1,7 0 0,7-1-2,3-1-4,0-4 4,12-2-3,13-5 2,7-6 2,2-8 0,3 0 1,-3-8-1,-5-9 1,-10-6 2,-4-8 5,-9-3 14,-4-1-12,-2 4-8,0 9-2,-13 10-11,-12 12-60,-8 0-161,-8 0-239</inkml:trace>
  <inkml:trace contextRef="#ctx0" brushRef="#br1" timeOffset="160159.1587">22593 4400 248,'0'0'452,"0"0"-309,0 0 21,0 0-109,0 0 25,0 0 28,0-11-35,0 5-64,-4-2 30,-5 0 16,-2 1-31,-1 0-8,-5 1-5,-3 1-3,-2 5-2,-4 0 1,-2 0-4,-3 0 0,1 8-3,5 3-1,7 2 1,7 1-3,7-2-4,4 2 3,0 1-2,7-2 0,19-2 3,11-3 3,6-8-1,5 0 0,-5 0-6,-4 0-6,-12-2 8,-11-1 5,-8 1 0,-4 1 1,-4 1 1,0 0 0,0 0 5,0 0-3,-16 0-4,-9 6-4,-7 10 4,-2 1 0,6 5 0,6 0 0,9 1 0,8 2 0,5-2-4,0 1 1,13-3 1,9-5-3,6-8 5,4-8-1,0 0 1,0-8 0,-5-11 7,-10-3 4,-9-6 16,-8-6 9,0-3-16,-10 1-14,-2 8-6,1 10-28,6 11-45,3 7-52,2 0-155,2 0-286</inkml:trace>
  <inkml:trace contextRef="#ctx0" brushRef="#br1" timeOffset="160849.5869">23627 4336 621,'0'0'221,"0"0"-91,0 0-44,0 0-18,0 0-20,0 0 3,0-11 13,0 5-10,0 0-7,-12-2-10,-1 2-14,-7 0 8,-2 2-14,-4 3-1,0 1-10,-1 0 1,1 3-4,4 8-3,3 5 0,4 2-1,7 2-1,7 1 2,1-1-8,0 0 8,17-3 0,6-1-2,2-5 1,5-6-5,0-4-9,-3-1 2,-6 0 9,-3-6 4,-7-7 2,-3-4 1,0-2 14,-4 4 3,-1 4-3,1 4 8,-4 6 5,0 0-6,0 1-16,2 0-8,-2 0-1,0 0-3,1 0-12,0 11 7,4 6 9,0 2 0,-1 5 1,1 3 3,-2-1-2,1-3-2,-2 1 0,-2-7 6,0-2-1,-2-2 10,-16 0 4,-8-2-2,-10 0-3,-11-2-8,-3-4-6,2-2-54,5-3-90,13-3-189,14-18-511</inkml:trace>
  <inkml:trace contextRef="#ctx0" brushRef="#br1" timeOffset="161900.1402">24352 4241 657,'0'0'103,"0"0"-38,0 0 74,0 0-24,0 0-57,0 0 14,3-9 16,-3 9-7,0 0-24,0 0-9,0 0-4,0-2-12,0 2-2,0 0-8,0-1-3,-6 1-11,-6 0-6,0 0-2,-4 0-2,1 1 2,-4 13 0,3 4-6,0 0 5,4 1-3,3 1 3,5-1-1,4-2-5,0-4 1,3 0-2,11-3 7,3-1 0,5-4 1,4-2 0,2-2 1,2-1-1,-2 0 1,-1 0-1,-7 0-1,-4 2-1,-4 1 2,-4 4-4,-3 0 0,-3-1 1,1 3 1,-3 1 2,0 0 3,0 2 0,-12-3 2,-2-1 0,1 1 6,-4-3-8,4-2 1,-5-3-1,1-1-3,3 0-23,2-8-63,2-10-83,6-5-116,4-1-398</inkml:trace>
  <inkml:trace contextRef="#ctx0" brushRef="#br1" timeOffset="162178.8494">24450 4167 748,'0'0'236,"0"0"-146,0 0 44,90-21-3,-62 13-62,-1 2-18,-3 0-20,-2 0-11,-7 3-17,-6 0-3,-7 2 0,-2 0-72,0-2-135,-3-1-293</inkml:trace>
  <inkml:trace contextRef="#ctx0" brushRef="#br1" timeOffset="183429.8499">9178 9276 273,'0'0'59,"0"0"-54,0 0-5,0 0 0,0 0 0,0 0 0,0 0 1,0 3 0,0 1 2,0-1-3,0 1 0,0-4 0,0 0 1,0 0-1,0 0 2,0 0 3,0 0 20,0 0-5,0 0-2,0 0 17,0 0-8,0 0-19,0 0-5,0 0-3,0 0 0,0 0-4,0 0-3,0 0-12,0 0-3,0 0-25,0 0-77</inkml:trace>
  <inkml:trace contextRef="#ctx0" brushRef="#br1" timeOffset="191123.8061">19009 2545 325,'0'0'32,"0"0"-19,0 0 7,0 0-7,0 0-12,0 0-2,0 0 2,0 3 1,0-2-2,1 2-2,1-1-2,-1 0-76,1-2-97</inkml:trace>
  <inkml:trace contextRef="#ctx0" brushRef="#br1" timeOffset="205168.6479">19172 2492 249,'0'0'65,"0"0"0,0 0-5,0 0 6,0 0-30,0 0 13,0 0-8,-2-13-8,2 12-12,0 1 2,-1-2-5,1 2 6,0 0-6,0 0 1,0-1-8,0 1-6,0 0-2,0 0-1,0 0-2,0 0 0,0 0-6,0 0 1,0 0-35,-4 0-37,-2 0-127</inkml:trace>
  <inkml:trace contextRef="#ctx0" brushRef="#br1" timeOffset="211198.3444">16485 9515 727,'0'0'20,"0"0"-7,0 0 18,0 0 20,0 0 14,0 0-5,0 0 0,-77-3-35,77 3-10,0 0-2,0 0 1,16 0-1,18 0 29,20 3 15,24-3-13,22 0-7,31 0 1,24-7-14,27-6-13,30 0-1,17-5 0,31-2-8,17 1 0,4-4-2,3 3 0,-4 1 5,-9 2-5,0-2-3,-8 2 3,-5 0 0,-10-5 3,-7-2-3,-11 1-11,-9-3 3,-14 5 1,-14 1 6,-12 6-3,-15-1-5,-18 5 6,-17 1 0,-15 6 3,-7-2-1,-10 5 2,-10-2-1,-5 2 7,-8 0-4,-6 0 12,-4 0 2,-7 0-5,-11 0-1,-9 0-4,-14 0-2,-10 0-5,-7 0-3,-5 0 2,-3 0-11,0 0-64,-26-3-115,-26-6-352</inkml:trace>
  <inkml:trace contextRef="#ctx0" brushRef="#br1" timeOffset="212525.5783">16576 9659 336,'0'0'223,"0"0"-219,0 0 8,0 0 33,0 0-21,0 0 5,-12-13 17,12 7-3,-3 3 5,0 0 4,-3-4 18,-5 1-30,-6-1-32,-5-3-1,-5-1 0,5 5 7,0 0 0,8-1 17,8 3 48,3 1-19,0 3 7,3-3-14,0 3 1,0 0-10,0 0-7,0 0-7,0 0 0,0 0-13,0 0-11,0 6-6,-3 24 1,3 13 12,-3 13 21,3 17-11,0 6-7,3 9 12,16 9-3,7 2-6,0 3-6,3 8-3,-3 2-8,-2 9 1,-6 2 5,2-4-4,-10 3 1,2-6 1,-5-5 10,-1-10-1,1 0 3,-4-3-9,4-7-2,-1-2 1,3-3 0,-2-2 1,4-2 0,-5-6 3,1 3-4,0-3-4,4-1 1,-1-2 0,5-1 1,0-4-5,5-3 4,-5 1 1,2-2-4,-1-2 2,-2 5-2,-3-2 0,-1-2-1,1-7 1,-5-3-2,0 0 2,2-5-1,-3 2-1,-1 0 0,2-4 2,1 1 0,-4-5 0,0 1-3,1-6 3,-3-1-4,1-2 4,-2 2 0,0-7 1,0 2-2,0-3 0,0-1 0,0-7 1,0-3-1,0-3 2,0-5 4,0 0 10,0-2 1,0-4-6,0-1 3,0 1 1,0-1-1,-3-2 4,-4 3-19,-6 1 0,3-4 0,1 3 0,2-3 0,4 2 0,0-2 0,3 0 0,0 0 0,0-2-46,0-35-56,0-25-256,10-30-773</inkml:trace>
  <inkml:trace contextRef="#ctx0" brushRef="#br1" timeOffset="213981.5714">22962 9065 453,'0'0'3,"0"0"6,0 0 39,0 0 5,0 0 13,0 0-2,0 0-16,-57-19-9,45 19-22,-4 3 14,4 7 4,3 0-11,6 0-7,3 0-7,0 2 2,16-2 8,14 0 15,13-10 11,17 0-2,17 0-19,13-6 12,10-2-18,10 2 26,5 2-24,2 1-7,-7 3-3,-10 0-11,-17 0 2,-15 0 4,-19 0-4,-20 2 0,-10 3-2,-8 1-3,0 1 3,1 0 0,0 0 6,0 3 12,1-1-7,-1 1 14,1 10-7,-3 6 10,0 6-13,-1 7 3,0 11 7,-3 6 3,-3 16-6,-3 13 13,0 15-9,0 12 5,-5 7-7,-4 2-12,-1-1-6,1 3 2,1-8-3,-2-3-3,1-6 10,2-4 3,3-2 14,4-2 4,3-2-7,20-3-12,4-4-4,3-3 9,5-7 18,-2-7-10,-5 1-14,-3-7-10,-5-6 1,-7-4 4,-8-3 3,-5 2 8,0 2-2,-3 3 47,-4-4-8,7-3-44,0 0-12,0 0 0,10-5 0,2 2 0,4-2 0,-1-9 0,0-3 0,-3-3 0,-4-1 0,-5-2 0,-3 0 0,0 4 0,0 2 0,-2 3 0,-5 7 0,-2 4 0,6 7 0,1 3 0,2 4 0,0 0 0,0-5 0,3 0 0,6-12 0,0-5 0,0-11-4,-4-8-21,-1-7-16,-4-7-52,0-9-136,-31-3-237</inkml:trace>
  <inkml:trace contextRef="#ctx0" brushRef="#br1" timeOffset="215362.0069">17042 13950 551,'0'0'53,"0"0"-50,0 0 10,0 0 41,0 0 19,0 0-15,-27-62 5,22 62-31,1-5 1,1 5-3,-1 0 5,4 0-4,-3 0 9,3-3-8,0 3 1,0 0-14,0 0-7,0-2 5,0 2 3,0 0 20,0 0 4,0 0-3,0 0-2,0-3 2,0 2-1,-4-5-4,3 2-20,-4-2-7,2 2 6,-1 1 6,-4-4-15,-2-3-4,0 1 1,0-1-2,3 3-1,4 7 0,2-3 0,1 3 0,0 0 0,0 0-2,0 0 2,0 0-1,0 0-3,0 0 1,16 0-5,21 3 8,25 11 0,21-2 10,25-5-2,18-2-3,31-5 3,19 0 2,24-5 8,15-11-8,-1-1-4,3-2-4,-2 6 6,-7-1-4,1 7-4,4 4 2,-2 3-4,4 0 4,-10 0 2,-6 0-3,-2 0 3,-6 0-4,-2 0-6,2-6 6,-8 0 0,-7 1 4,-16 3 0,-13-1-4,-12-4 0,-14-3-2,-5-4-4,-10 2 6,-2-4 1,-5 2 0,-2 0 6,4 0-6,2-1-1,-4 4 5,-8-2-3,-8 3-2,-10 3 0,-4-1 0,-5 1 0,-2-3 1,3 6-1,-3-3 1,1 4-1,-2 3 0,-4 0 0,-2-3 1,-2 0-1,2 0 3,0-8-4,4 2 2,2-5 3,-1 2-3,0-5-1,-5 2 0,-4 1-2,-7-1 0,-9 2 0,-5 4 1,-13 2-1,-6 4 2,-8 0 3,1 0 1,-4 2-2,0-6-2,-4 1-34,-27-5-167,-20-1-300</inkml:trace>
  <inkml:trace contextRef="#ctx0" brushRef="#br1" timeOffset="217761.7762">16593 10132 295,'0'0'0,"0"0"-1,0 0 1,0 0 17,0 0 48,0 0-31,-28 14-11,24-11-9,0 0 35,-1 4 3,1-2-10,-3 4-10,-4 0-3,-1 4-15,-3-1-4,5 0-4,-2-4-2,4 0 6,0-3 24,1-1 2,2 3 19,-4-1-24,2-2 7,1 0-3,2 1 2,1-4 17,-1-1-11,4 0 0,0 0-4,0 0 7,5 0-4,23 0-23,18 0 40,18 0 6,21-10-36,18 0-6,18 0-11,16-2-6,9-2-3,2-3 1,7 0-1,-3-2 0,-4 1 0,-2 0-3,-9 4-1,-9 1 1,-8 0 0,-17 6 1,-2 0 0,-9 0 1,-1-1-2,0-2 1,6-4 2,3 1-3,1 0 0,-1-4 1,-5 5-1,-1-2 0,-3 3-5,-7 2 5,-6 4 0,-2-3 1,-6 1 2,5 2-3,0 0 0,1-2 2,6 2-1,3-3 0,0 6 1,-6-2-2,-5-1-1,-8 0-1,1 2-1,1-1 2,-2-3 0,-2 4 1,-4 0 1,-6 0-1,-8 3 1,-6 0 0,-1 0-1,-2 0 0,7-1 0,3-2 1,7-1-1,-2 1 0,0 1 4,-6 1-4,-2 1 0,-1 0 0,-2 0 0,3 0 0,1 0 3,-4 0-3,4 0 0,-1 0-1,0 0 0,1 0-1,3 0 2,-3 0 2,4 0 0,-3 0 1,3 0-2,2 0 4,-2 0 0,2 0 2,-2 0-6,5 0 4,0-3 6,7 0-4,-1 0-1,7-4-3,0 3-3,3-2 4,3-3-3,1-1 1,-4 3 0,-4-3-2,-5 0-1,-1 3-2,1-3 1,0 1 2,-1 1 0,-7-1 0,-1-1 1,-2 1 0,1-1-1,0 0 0,1 3 3,-5 0-3,-3 2 2,-3 0-2,-2 2 3,-1 2 1,1-1-1,-1 1 0,-4-2-2,-5 3 1,-10 0 0,-7 0 3,-8 0-4,-1 0-1,-1 0 0,-2 0-1,0 0-4,0 0-24,0 0-25,0 0-42,-25-2-90,-13-6-232</inkml:trace>
  <inkml:trace contextRef="#ctx0" brushRef="#br1" timeOffset="219119.9121">16999 9766 938,'0'0'157,"0"0"-64,0 0 111,0 0-108,0 0-44,0 0-24,0 0-6,0 10-13,-3 18 8,-4 12 49,-2-3-25,3 4-12,-2-5-4,6-5-15,1-4-2,1-6-3,0-5 0,0-5-2,0-6-2,0-2-2,0-3 2,0 0 0,0 0 5,0-25 5,11-11-11,2-11-9,3-3-4,-4 7-1,-2 4 4,2 6 10,2 6 0,-1 4 1,0 6-1,7 0 0,-5 4 7,2 10-4,-1 1 4,3 2-1,-2 2-5,3 15-1,-1 7 0,-2 5 1,-1 3 0,-5-1-1,-3-2 0,-2-2 0,-2-1 0,-1-1-4,0-3-44,0-2-60,-2-4-60,2-7-158,-1-6-205</inkml:trace>
  <inkml:trace contextRef="#ctx0" brushRef="#br1" timeOffset="219314.3225">17100 9953 1113,'0'0'117,"0"0"-49,0 0 84,0 0-124,0 0-24,0 0 1,74-12-1,-34 10-4,-1 2-36,0-5-112,-1-2-106,-6-6-405</inkml:trace>
  <inkml:trace contextRef="#ctx0" brushRef="#br1" timeOffset="220003.3713">18201 9719 1022,'0'0'54,"0"0"137,0 0-33,0 0-71,0 0-27,0 0-12,0-7-3,0 7-17,0 0-17,0 0-4,0 17-7,0 6 11,0 4 14,4 2-11,1-2-2,0-1-3,0-2-8,-1 1 4,-1-5-4,-1-6 0,-1 0-2,1-5 1,-2-6-31,1 0-76,1-3-55,6 0-82,-3-6-23,4-20-317</inkml:trace>
  <inkml:trace contextRef="#ctx0" brushRef="#br1" timeOffset="220440.2146">18235 9766 783,'0'0'139,"0"0"-54,0 0 69,0 0-32,-3-76-44,18 63-14,4 1-20,10 0-15,5-1-9,4 4-2,0 4-4,-7 3-9,-4 2-2,-8 0-3,-5 5-2,-8 6 2,-6 9 0,0 2-5,-18 5 5,-6-4 1,0 2 2,5-6-3,7-1 0,7-4 0,5-4-1,0 4-4,17-4 0,8-1 5,3-2-3,7-1 1,-2 2 2,-3 1 0,-5 2 0,-7 2 0,-9 1-3,-8-3 3,-1 0 0,0 1 6,-19-1 14,-11 3 13,-6-5 12,-3 1-18,3-7-9,7 0-11,-3-3-7,7 0-5,4-9-78,8-12-59,1 1-188,7-2-507</inkml:trace>
  <inkml:trace contextRef="#ctx0" brushRef="#br1" timeOffset="221541.6195">19704 9610 684,'0'0'76,"0"0"-6,0 0 46,0 0-66,0 0-14,0 0 2,3 0 10,-3 0 7,0 0-12,0 4 14,0-4 2,0 0-2,0 0-2,0 0 0,0 0-16,-10-10-31,0 6 5,0-3-1,-3 7-5,-1-3 3,-3 3-3,-3 0-2,-2 14-2,-4 9 3,4 7 3,4 3 0,8 5 5,10-3-2,0 1-5,22-7-2,14-2-2,11-8-1,10-8 0,10-11-2,4 0-36,0-2-77,-9-17-165,-12-1-357</inkml:trace>
  <inkml:trace contextRef="#ctx0" brushRef="#br1" timeOffset="226066.0976">17467 9587 296,'0'0'57,"0"0"-1,0 0 15,0 0 12,0 0-9,0 0-17,0 0-3,0 0 8,46-72 7,-46 72 15,0 0-4,0 0-8,0 5-39,0 15-9,2 10 87,2 7-47,0 5-16,4 5-10,2 3-6,8 7-5,2 1-3,7 5-3,1 12 1,-1 2-4,0 6 1,-2-2 0,-1-2-16,-3-1 4,3-6 1,-4-6 2,2-4 2,-6-8-11,1-1 1,-6-5 0,-3-4 6,-1-1-1,-4-4 9,-2-8-4,2-1 5,0-5-3,0-3-7,-1-5 1,0-3-2,2-4-4,-1-4 3,-2-2-3,1-1 4,-2 0 3,0-3-2,0 0 11,0 0 10,0 0 15,0 0 0,0 0-11,0 0-1,0 0-5,0 0 0,0 0-12,0 0-14,0 0 0,-5-6 0,-1-3 0,-1-1 0,2 7 0,1-1 0,1 4 0,2 0 0,1 0 0,0 0 0,0 0 0,0 0 0,0 0 0,0 0 0,0 0 0,0 0 0,0 0 0,0 0 0,0 0 0,0 10 0,0 2 0,0 8 0,5 3 0,3 5 0,-1 2 0,-2 8 0,-1 0 0,-4 7 0,2 7 0,-2 5 0,0 12 0,9 8 0,0 2 0,3 5 0,8-3 0,1-2 0,3 1 0,-1 1 0,-1 0 0,-1-5 0,-5-1 0,1-5 0,-4 0 0,1-5 0,0 4 0,0-5 0,-4-2 0,-1 0 0,0 5 0,-1-1 0,-2 4 0,0-5 0,-2 5 0,0-1 0,-2-2 0,-1-2 0,-1 2 0,0-6 0,0 0 0,0-2 0,0 0 0,3-3 0,2-3 0,-1 0 0,4-6 0,1-1 0,-5 1 0,1 0 0,-2 0 0,-2-7 0,1-6 0,-1-5 0,2-6 0,-1-3 0,-1 0 0,-1-4 0,0 1 0,0-1 0,0-7-22,0-4-16,-7-5-14,-7-17-59,-1-36-127,3-42-309</inkml:trace>
  <inkml:trace contextRef="#ctx0" brushRef="#br1" timeOffset="227552.0651">18999 9462 634,'0'0'24,"0"0"48,0 0 26,0 0-33,0 0 10,0 0 16,-5-36-16,5 36-39,0 2-24,-1 18-5,-5 7 46,0 13 23,-1 2-14,3 5-21,4 6-4,0 0-7,0 6 5,14 4-13,-4 5 8,6 5-2,0 7-11,0 2 6,0 7-9,1 13 8,-4 2-1,0-2 0,-2 0-6,0-9-3,-1-4-3,-1-6 1,1-7 0,3-4 12,0-2 0,3-2-8,1-1-1,2-4-1,1-3-9,2-5 4,0 1-1,-1-2-2,-2-5 1,1-6-3,-10-10 5,2-10 2,-3-7-9,-5-10 6,-1-1-3,-3-5 2,0 0 8,0 0 8,0 0 6,4 0 1,-4 0-10,0 0 5,0 0-23,0 0 0,0 0 0,0 0 0,0-1 0,0-3 0,0-5 0,-5-4 0,-6-7 0,-3-2 0,2 5 0,4 6 0,5 8 0,3 0 0,0 3 0,0 0 0,0 0 0,0 0 0,0 0 0,0 0 0,0 10 0,0 14 0,-2 9 0,-4 6 0,1 4 0,0 3 0,2 7 0,0 3 0,2 9 0,1 5 0,0 2 0,0 6 0,0-7 0,6 5 0,7-3 0,6-3 0,1 3 0,4 0 0,-2 2 0,2-5 0,0-2 0,-3-2 0,-2-2 0,-2-8 0,1 0 0,-4-6 0,-2-4 0,2-4 0,-7-1 0,1-8 0,-2-4 0,-2 0 0,0-2 0,-2 0 0,-1-4 0,1 0 0,-1-4 0,-1 1 0,0 1 0,0 1 0,0-2 0,-4-1 0,-2-2 0,2 3 0,-1 0 0,1-3 0,-1-1 0,2 0 0,0-6 0,2-5 0,1-5-6,0 0-37,-3 0-16,3-15-20,0-20-89,0-10-61,15-6-129,10-6-352</inkml:trace>
  <inkml:trace contextRef="#ctx0" brushRef="#br1" timeOffset="228933.4784">20572 9389 445,'0'0'17,"0"0"36,0 0 25,0 0-16,-18-76-9,18 66-6,0 0 7,0 3 15,0 3 0,0 1 3,0 0 4,0 3-9,0-2-3,0 2-22,0 0 0,0-1 9,0 1-14,0-2-2,0 2-3,0 0-13,0 0-11,0 0-5,0 0 2,0 3-5,-1 23 3,-3 13 1,0 11 30,1 17-9,3 12 14,0 17-6,2 9 1,14 13-8,2 1-10,3 4-1,1 3-4,1 2-3,-7-2 4,0 5-4,-3-6 5,-6-2 3,5-1 2,-3-12-10,4-7-1,4-8 0,-3-9 2,5-3-9,-2-7 6,-2-5-6,0-8 2,-3-12 2,0-9-2,-2-8 12,1-8 8,-3-10-17,-1-3 8,-4-6 8,-2-7-15,-1 2 22,0-2 5,0 0 7,0 0-35,0 0-5,0 0 0,0 0 0,0 0 0,0 0 0,0 0 0,0 0 0,0 0 0,0 0 0,0 0 0,0 5 0,0-2 0,0 0 0,0 14 0,0 6 0,0 13 0,-3 11 0,-4 3 0,1 5 0,-2 2 0,1 8 0,-2 5 0,2 5 0,1 5 0,0 5 0,6 4 0,0-2 0,0 2 0,0-4 0,13-5 0,2 3 0,0-1 0,4 1 0,-2-4 0,4-9 0,-2-5 0,-1-4 0,1-3 0,-2-5 0,0-3 0,0-3 0,-7-8 0,-2 0 0,-3 1 0,-5-6 0,0-5 0,0-6 0,0-14 0,0-4 0,0-5 0,-2-17-13,-15-25-19,-8-22-74,-2-19-120,2-9-64,7-1-265</inkml:trace>
  <inkml:trace contextRef="#ctx0" brushRef="#br1" timeOffset="230281.8211">22152 9131 436,'0'0'23,"0"0"105,0 0-38,0 0-21,0 0 23,0 0 6,-15-46 13,15 43-37,0 3-10,0 0 3,0 0-16,0 0 11,-2 0-14,2 0-16,-4 14-17,-2 18-10,-2 17 30,2 11 13,2 6-18,2 9 3,2 5-8,0 9-2,0 7 1,2 4 0,4 1-9,0 6 0,1 2-5,4 2-3,-2 3 3,0-6 2,1-3 0,-1-4 0,-3-10-8,0-5 2,3-7 0,-2-9 5,3-9-3,0-4 2,0-3-3,1-8 13,-1-4-3,-1-5 16,0-10-16,-1-4-2,-1-6 7,-5-9-12,0-7 4,-2-1-1,0 0 3,0 0 2,0 0-18,0 0 0,0 0 0,0 0 0,0 0 0,0 0 0,0 0 0,0 3 0,0 0 0,0 4 0,0 3 0,0 7 0,0 3 0,0 2 0,0 3 0,0 3 0,0 3 0,0 5 0,0 4 0,2 2 0,-1 5 0,-1 9 0,0 3 0,0 11 0,-7 5 0,-3 0 0,1 2 0,3 5 0,3 1 0,1 0 0,2 3 0,0 3 0,0-3 0,9 3 0,2-6 0,3-4 0,2-6 0,-2-5 0,0 4 0,-1-8 0,-4-4 0,-1-5 0,-5-4 0,0-5 0,-3-7 0,0 1 0,0-7 0,0 0 0,-3-1 0,-3-5 0,1 1 0,1-6 0,2-2 0,2-6 0,0-5 0,0-3 0,0-4 0,0-2 0,0 0 0,0 0 0,-3 0 0,-7-11-35,-4-8-52,-3-5-108,-1-6-94,1-2-258</inkml:trace>
  <inkml:trace contextRef="#ctx0" brushRef="#br1" timeOffset="231958.8168">17204 10529 595,'0'0'173,"0"0"-90,0 0 72,0 0-63,0 0-17,0 0-31,0 0-4,0 0-7,0 3-8,0 0-3,-7 4 20,-2-4 9,-5 3-17,5-6-12,0 0-2,-1 0-5,6 0 6,1 0-6,0-9 0,3-1 13,0-3-15,0-1-11,7 1 4,15-1-6,5 8-1,4 6 0,1 0-5,-5 17 6,-9 16-1,-8 6 1,-9 4 0,-1 4 2,-3 0 1,-20-2-1,-6-5-2,0-4 2,-4-5-2,3-9 1,5-9 1,-1-6-2,7-7 6,-1 0 1,4-12 1,5-3 1,6 3 14,0 5 26,5 4-7,0 2-6,0 1-15,14 0-21,14 0 0,10 13 0,7 10 0,-1 1-4,0 2-3,-3 4-87,1-7-91,-2-6-130,-5-12-465</inkml:trace>
  <inkml:trace contextRef="#ctx0" brushRef="#br1" timeOffset="232947.8969">18342 10410 827,'0'0'100,"0"0"99,0 0-58,0 0-24,0 0-42,0 0-44,6-7-25,-6 34-5,0 4 21,0 3-2,-10-1 1,-2-3 7,0-3-9,2-2-10,4-4-2,4-5 0,2-6-3,0 1-2,0-5 0,9-3 1,15-3 2,9 0 5,7 0-10,0-3 0,-4-4-75,-6-3-92,-6 4-87,-5-5-49,-2 8 34,-8-6-152,-5 5 421,-4-2 41,0-1 306,0-3-89,-6 1-14,-1 2-77,4 2-7,-2 3-6,5 2-43,0 0-30,0 0-40,-2 4-30,2 15-9,-1 14 12,1 4-8,0 7-5,0 5-1,3-3-12,14-3-107,9-7-113,6-16-207</inkml:trace>
  <inkml:trace contextRef="#ctx0" brushRef="#br1" timeOffset="233594.1025">19928 10338 696,'0'0'168,"0"0"-35,0 0 26,0 0-60,0 0 5,0 0-15,3-44-14,-3 44-10,0 0-19,-3 0-4,-19 7-17,-11 13-23,-5 12 4,1 4 9,7 5-5,6-2 9,10-3-18,6 1 3,8-4 1,2-4-5,17-2 1,9-4 0,5-9-1,7-6 0,2-8-4,-2 0-5,-8-5-4,-7-9-4,-11-3 17,-8 1 4,-6 1 4,0-2 0,0 5 2,-11 4 5,-3 6-15,-3 2 0,-3 0-4,1 5-7,0 12-43,-2 2-42,4 4-26,4-3-127,4-7-237</inkml:trace>
  <inkml:trace contextRef="#ctx0" brushRef="#br1" timeOffset="239708.128">19531 2849 229,'0'0'7,"0"0"-2,109 45 5,-62-22-6,3 4-4,-4 4-17,-1 3-30,0 4 15,-5-1-96</inkml:trace>
  <inkml:trace contextRef="#ctx0" brushRef="#br1" timeOffset="240204.2945">20869 3692 244,'0'0'20,"0"0"62,0 0 26,69 74-40,-42-55-32,0 3 0,10 1-2,0 2-25,0 2-7,-4 3 0,-6 0-2,-2 0 0,-1-3-3,1-3 3,1-2-15,4-2-5,4 0-16,0 0 9,8 1-13,-2-1 9,1 2 12,-1-1 11,-9 0 8,-1-1 1,-6 0 1,0-2 0,1-2-2,2-1 3,6-1-1,0 1 2,1-1 16,-4 1-8,-3-1 8,-7 3-8,-2-2-5,0-1 8,-3 1-3,3 1 0,-3-3-8,3-3 5,0 0-6,0-3 0,2 1-2,0-4-1,-2-1 0,-3-3-31,-6 0-97</inkml:trace>
  <inkml:trace contextRef="#ctx0" brushRef="#br1" timeOffset="246881.8855">16688 3796 315,'0'0'48,"0"0"-33,0 0 30,0 0-3,0 0-19,0 0 17,0 0 14,0 0-22,-13-13-12,13 10-4,0 2-3,-3-1-5,3 1-1,0 1-5,0 0-1,0-2-1,0 2 0,0 0-7,0 0-3,3 0-15,9 0-35,1 0-87,-1 0-27</inkml:trace>
  <inkml:trace contextRef="#ctx0" brushRef="#br1" timeOffset="316831.5946">17107 11569 820,'0'0'111,"0"0"-38,0 0 42,0 0-20,0 0-34,0 0 7,2 0-5,-2 0-14,0 0-16,0 0-3,0 6-1,0 11-12,0 6 12,0 8 7,-3 2 1,-6 2-21,2-2-3,-4 0-5,3-6-5,2-4 3,1-4-4,2-8 2,1-2-3,2-9 0,0 3 1,0-3-1,16 0-1,13 0 16,7 0-5,5-12-9,5 1-2,-2-5-6,-3 6-34,-8-2-33,-7 5-2,-15 0-32,-3 4-19,-6-4 32,-2 5 75,0-6 19,0 4 52,0-5 69,-5 2-19,-2 1 2,4-1 0,0 7-8,0-1-20,3 1-20,0 0-29,0 0-21,0 11-6,0 15 0,0 11 1,0 1 1,3 5 0,0 1-2,0 3-19,1-5-61,2-5-66,4-8-120,1-12-194</inkml:trace>
  <inkml:trace contextRef="#ctx0" brushRef="#br1" timeOffset="318160.2096">18400 11493 231,'0'0'153,"0"0"-34,0 0 21,0 0-22,0 0 14,0 0-33,0 7-16,0-7-10,0 0 14,0 0-24,0 0-20,9 0-7,11 0-5,5 0 15,11-11-7,3 2-17,0 0-7,-7 1-4,-3 1-9,-10 5-1,-5 2-1,-7 0 0,-3 0-24,-4 0-87,0 0-70,-8 0-62,-14 2-138</inkml:trace>
  <inkml:trace contextRef="#ctx0" brushRef="#br1" timeOffset="318675.9512">18480 11464 971,'0'0'102,"0"0"3,0 0 26,0 0-66,0 0-29,0 0-11,-2 0-16,2 12-4,0 5 2,4 4 10,0-5-9,-3 4 3,-1-5-5,0-2 6,0-2 4,0-8-10,0 0 0,0-3-4,0 0 1,0 0 3,3 0 0,-2 0 4,7 0 10,4-6 2,6-5-12,2-2 1,3 3-2,2 1-5,1 2 0,-1 1-3,0 2 2,-2 1 0,-2 3 0,-5 0-3,-6 14 0,-3 6-2,-4 9 2,-3 0 12,0 1-6,-13 1-2,-4-6 12,-2-4-2,-4-3 9,-3-4 3,-2 2 0,-3-4 6,0-6-13,-2 0-7,4-6-3,6 0-3,6 0-4,4-7-2,4-3-40,3 4-19,3 5-57,3-4-63,0 1-166,0-3-477</inkml:trace>
  <inkml:trace contextRef="#ctx0" brushRef="#br1" timeOffset="320560.0019">20049 11364 281,'0'0'126,"0"0"-85,0 0 43,0 0-21,0 0-41,0 0-4,4-6-3,-1 3 1,-1 3 0,-2-4 38,0 4 21,0 0-15,0 0-1,0 0-7,0 0-19,0 0-15,0 0-13,0 0-5,0 0 0,0 0-31,0 0-48,0 0-107,0 0-120</inkml:trace>
  <inkml:trace contextRef="#ctx0" brushRef="#br1" timeOffset="321945.8866">20074 11304 645,'0'0'24,"0"0"21,0 0 120,0 0-66,0 0-17,0 0 14,0-32-8,0 32-26,0 0-12,0 0 6,0 0-3,-10 0-14,-8 7 0,-12 15-14,-7 7-16,-7 14 11,4 1-2,3 6 3,1 6-2,15-1-11,7-1-3,14-7-3,0-8-4,20-6 2,16-10 0,9-10 2,10-13 0,2 0-2,-2-16 0,-8-8 0,-12 4 1,-19-3 5,-13-2 2,-3-3 1,-9 6 0,-16 2-4,-6 6-5,-4 14-7,-1 0-12,2 14-75,6 9-109,5-4-191</inkml:trace>
  <inkml:trace contextRef="#ctx0" brushRef="#br1" timeOffset="333157.7953">21503 9506 12,'0'0'0,"0"0"-1,0 0-6,0 0 3,0 0 4,0 0 0,0 0 0,3 2 0,0-2 0,0 0 10,-1 0 36,0-2-45,0-1 1,1 1 2,0-1 36,-2 0 51,1 2-35,1-2-8,-2 1 25,-1 2-1,2-3-13,-2 3 18,0 0-26,3-2 8,-2-1-6,2 0 35,0 0-11,0 0-7,0 0-15,-3-1-3,2 4-7,-2-1-4,0 1 5,0 0-3,0-2-10,0 2-16,0 0-3,0-1-1,0 1 9,0 0 10,0 0 3,0 0 3,0 0-14,0 0-2,0 0-5,0 0-2,0 0 0,0 0-6,-5-3 2,-4 1-6,0 1-5,-3-2 5,3-1-4,2 4 1,1 0 3,0 0-2,6 0 4,0 0 2,-1 0-7,1 0 3,0 0-4,0 0-1,0 0 2,0 0-1,0 0-1,0 0 3,0 0-3,0 0 1,0 0-1,0 0 0,0 0 1,0 0 0,0 0 0,0 0-1,0 0-2,0 0-7,0-1-17,0-1-38,0-1-93,0-11-175</inkml:trace>
  <inkml:trace contextRef="#ctx0" brushRef="#br1" timeOffset="340580.4027">24320 9049 286,'0'0'97,"0"0"0,0 0 22,0 0-69,-98-10 12,80 7-13,-1-1 8,4 1 28,-1 2-20,-1 1 14,1 0-22,0 0-16,5 0-5,5 0 0,1 0-10,5 0 15,0 0-1,0 0-6,0 0-34,5 0-1,19 0 1,16-2 5,21-5 12,21-6-3,17-3-8,15-2-6,12-4 3,1 3-3,-4-1 1,-11 2 0,-15 2 2,-16 5-3,-19 2 1,-19-1-1,-15 5-2,-12 1 2,-6 4 4,1 0 5,2 0 6,2 0 1,0 0-6,-3 0-2,-1 0-6,-1 2 3,-1 4-3,-2 0 2,2 2 4,-1 1-1,1 5 8,1 3 4,0 3-1,1 4 3,-2 8-2,-1 4 2,0 10-5,-2 5-3,-3 8-6,-3 10 3,0 4-1,-7-1-2,-7 2-3,1-7-3,4 3 6,3-3 1,3 2 12,3-2-2,0-5-4,0-6-7,0-3 5,3-6-8,6-5-4,-1-6 2,0-2-1,-1-4 0,-2-1-1,-2-7 0,-1 0 2,-2-7-2,3-5 2,-3 1 0,0-5 0,0-3 2,0-3 1,0 3 12,0-3 7,0 0 0,0 0-1,0 0 3,0 0-2,0 0-4,0 0-8,0 0 12,0 0 1,0 0 5,0 0-18,-3 0-12,1 0 0,1 0 0,1 0 0,0 0 0,-2 1 0,2 1 0,-1-1 0,-1 3 0,0-1 0,0 10 0,-4 10 0,-3 3 0,-4 13 0,2-1 0,1-4 0,-1 0 0,1 2 0,1-2 0,0 0 0,1-5 0,3 3 0,2-2 0,3 6 0,0-2 0,0 5 0,0 8 0,0 1 0,0 6 0,0 1 0,0-1 0,1 3-9,12-3-1,4 0 6,4-4 3,2-4-4,4-6 4,0-4-2,-3 0-4,2-5 5,-3-2 2,0-2 0,-7-1-2,0-4 3,-5 2-1,-3-1 0,3 0-3,-5 6 3,0-3 0,-1 2 1,0 1-2,-2 4 3,2 1-3,-2 2 1,2 3 0,-3 7 1,3-2-1,-1 5 0,1 1 0,-2-2 0,-3 6 0,0-1 0,0 0 0,-2 2 0,-9 1 0,-1 2-1,-2-2 1,2-1 0,2-4 0,0-2-1,2 0-1,0-2-2,2-5-2,-1-5 1,-1-4 5,3-4-1,-3-2 1,-1-1 0,1-2 0,1-1 0,0 3 0,-3-7-2,0 1 0,0 1-1,-6 2 3,-5-3 0,1-1-1,-5-3 3,0-2-2,-2-2 3,-1-1-3,-1-2-1,-1 1 1,1 1 2,-3-5 1,1 5-4,-3 1 1,-4 2-8,-5 3-2,-2 1 1,0-4-2,2 3-3,4-8 6,-3 1 2,-4-3 1,-1-1 3,-4 2 1,-3-2 1,2-3 2,3 4-2,3-7 0,3 1 1,6-1-1,-1 2 2,0 1-4,-2 1 2,-6 6-16,-2 4-2,-1 5-2,1-2 19,10-2 2,8-1 1,4-4-2,3 0-1,-3 0 0,-5-1-3,-1 2-2,0-1 5,11-3-4,0 1-2,9-3-45,4-5-62,4 0-78,4-17-117,21-19-561</inkml:trace>
  <inkml:trace contextRef="#ctx0" brushRef="#br1" timeOffset="355815.0502">21578 9397 606,'0'0'97,"0"0"39,0 0 11,0 0-60,0 0-16,0 0-3,-5-8 21,-7 4-58,-7 1-7,-2 1 6,-3 2 15,-3 0-18,0 0 1,-3 0-14,-1 5-1,1 4-9,2 6 5,0-2 1,2 4-4,7 0-2,-1 2 6,7 0-4,4 1 3,6 1-5,3-2-3,0 5 0,9-2 7,13-1-6,11-2 4,9-6 3,7-3-3,4-10 0,1 0-2,-6 0-1,-9-12-2,-6 1 1,-9-2-4,-5 5 2,-7 3-1,-2-2-13,-3 1-29,2 2-29,1 0-65,2-2-63,3 0-107,-6-2-429</inkml:trace>
  <inkml:trace contextRef="#ctx0" brushRef="#br1" timeOffset="356631.8592">22880 9380 583,'0'0'54,"0"0"89,0 0 26,0 0-50,0 0-6,0 0 13,0 0-3,10-15-41,-10 15-30,0 0-14,0 7-23,0 13-13,-9 7 17,0 9 3,2-2-9,0 0 4,0 0-11,4-1 0,0-6-3,2-5-1,1-5 2,0-8-4,0-1 0,7-1 1,16-7 3,7 0 6,6 0-3,9-10-7,0-7 0,-5 3-3,-4-1-34,-9 1-34,-7-3-43,-7 5-91,-9-5-148</inkml:trace>
  <inkml:trace contextRef="#ctx0" brushRef="#br1" timeOffset="356842.3729">23020 9515 894,'0'0'150,"0"0"-40,0 0 29,0 0-113,0 0-9,0 0 3,91-31-11,-63 22-3,-7 3-6,-2-1-36,-6 1-99,-6-3-74,-7 0-189</inkml:trace>
  <inkml:trace contextRef="#ctx0" brushRef="#br1" timeOffset="357045.0499">22936 9363 915,'0'0'106,"0"0"102,0 0-28,0 0-133,0 0-16,0 0-7,46-36 2,-4 19-1,2 0-16,-3 3-8,-6 1-1,-6 4-19,-5 6-51,-3-2-77,-3 3-98,-4-1-225</inkml:trace>
  <inkml:trace contextRef="#ctx0" brushRef="#br1" timeOffset="357907.6614">23909 9799 355,'0'0'294,"0"0"-250,0 0 131,0 0-74,0 0-62,0 0-3,-3-5 2,12 0-4,12 1-13,10-2 3,9-1 15,9-2-5,10 1-4,11-4-7,13-2-15,11 1 2,5-1-10,0 1 0,0-3 2,-5 3-2,-4 2-1,-7-2 0,-11-2-6,-5 4-2,-7-2-10,-6 3 5,-4 1 12,-1-2 2,-3 1 0,-1 0 2,0 3-2,-3-1-2,-5 1 2,-4 2 0,-6 0-1,-4 4 1,-5-1 0,-4 1 0,-4 1 1,-1 0-1,-3 0 3,0 0-1,-3 0 1,-1 0 0,-1-3-2,-1 3 3,0-2-4,-1 2-3,-23 0-81,-7 0-132,-8-3-236</inkml:trace>
  <inkml:trace contextRef="#ctx0" brushRef="#br1" timeOffset="358410.0457">24654 9207 547,'0'0'250,"0"0"-131,0 0 88,0 0-89,0 0-43,0 0-15,0-13-11,0 13-14,0 7-21,0 13-6,0 10 31,3 5 4,1 5-20,0-3 2,-2-1-4,4-4-4,-3-7-9,2-3-6,-2-5 0,0-6-2,-1-5 0,-2-3-21,1-3-43,-1 0-16,0 0-58,0 0-66,0 0-83,0-12-403</inkml:trace>
  <inkml:trace contextRef="#ctx0" brushRef="#br1" timeOffset="358672.5761">24676 9257 753,'0'0'85,"0"0"124,0 0-102,0 0-49,0 0-23,0 0 9,25-30-1,5 21-7,1-5-7,2 4-13,-2 0-6,-2 0-5,-4 1-5,-4 1 0,-6 6-1,-5-1-37,-6 3-49,-2 0-53,-2 0-64,0 5-83</inkml:trace>
  <inkml:trace contextRef="#ctx0" brushRef="#br1" timeOffset="358905.7716">24671 9455 649,'0'0'66,"0"0"29,0 0 12,0 0 13,0 0-8,0 0-32,96 3-16,-59-5-30,-3-10-28,5-1-6,-8 4-43,-4-4-84,-6 3-129,-9 0-378</inkml:trace>
  <inkml:trace contextRef="#ctx0" brushRef="#br1" timeOffset="360142.3808">24625 9461 116,'0'0'144,"0"0"-58,0 0 26,0 0-24,0 0-37,0 0-33,0 0 32,0 0 9,0 0-3,1 0 21,0 0 2,1 0-12,1 0-11,0 0-15,2-3-7,-2 0-18,0-4-10,2 6-6,-3-1-4,-2 2-30,0 0-18,1 0-20,1 0-1,3 0-17,-1 0 50,2 0-1,-1 0 14,0 0-10,-2 0 21,0 0 16,0 0 8,0 0 16,0 0 3,0-3 35,-1 3 30,-1 0 5,-1 0-24,0 0-13,0 0-4,0 0-9,0 0-6,0 0-6,0 0 0,0 0 2,0 0-12,0 6-13,0 18 0,0 7 51,0 8-28,0 2-3,0 0-10,4-5-4,0 1-8,5-8-7,-2-9 0,-2-1-3,-4-5-6,-1-4-70,0-5-143,-13-5-286</inkml:trace>
  <inkml:trace contextRef="#ctx0" brushRef="#br1" timeOffset="379983.9009">21601 10215 684,'0'0'91,"0"0"-26,0 0 80,0 0-59,0 0-23,0 0 7,3-17 4,-3 17-21,0 0-12,0 0-4,0 0 5,0 0-8,0 0-5,0 0 2,0 0-8,-7 12 0,-11 10 12,-6 6-4,0 3-9,-3 6-12,2 1-2,6-1-8,5-1 1,11-6-2,3-4 1,0-2-3,18-8 1,9-6-5,6-6 1,7-4 3,2 0-5,-2-7 1,-3-10 2,-5 0-4,-10 2 5,-7-5 3,-7 3 1,-8 0 9,0-3-5,-8 7 10,-13 7 10,-1 3-11,-2 3 6,0 0-4,5 3-8,1 11-7,1 2-5,2 1-13,2 0-40,2 0-53,5 0-61,2-4-104,0-5-195</inkml:trace>
  <inkml:trace contextRef="#ctx0" brushRef="#br1" timeOffset="389297.9">17318 11163 565,'0'0'0</inkml:trace>
  <inkml:trace contextRef="#ctx0" brushRef="#br1" timeOffset="390850.2089">21649 10314 580,'0'0'69,"0"0"8,0 0 85,0 0-68,0 0-21,0 0 3,0-26-3,0 23-44,0-4 28,-2 0-24,-5 1 0,0 1 8,-4-1-1,-2 1-9,-2 0-12,-3 2 15,-3 2-16,0 1 0,-3 0 1,-2 0-4,-1 1 3,-3 9 2,3 4-1,4 2-11,6 0 2,6 1-9,8-1 7,3 1-8,0-1 0,11 5 10,13-2-5,7-3 0,3 1 4,4-4-4,2-1-2,-5-4 1,0-4-2,-2 1 2,-3-2-2,-2-1-1,-7 4 1,-3-2 0,-4 6-2,-5 6 2,-2 0-1,-1 0-2,-5 5 3,1-1-2,-2-2 0,0-2 0,0 1 0,-14 4 0,-7-1 1,-6-3 6,-5 2-3,-3-2-2,2 0 0,5-4-2,6-6 2,5-5-7,3-2 7,-2 0-5,3-16 1,3-9-8,3-6 7,7 1-12,0-1 10,10 6-1,10 1 6,4-2-2,0 3 3,5-3-2,-1 0 1,-3 2-1,-4-1 1,-4 4 0,-4 1 1,-6 3 0,-2 3-1,-2-1 1,-3 1 0,0-1 2,0 1 0,-5-3 2,-7 5-4,-6-2 7,2 4-6,-3 3 4,0 4 6,0 0-9,-4 3 5,-4 0-8,-1 0-4,-2 6 4,4 1 0,5 3 2,2-4-1,10-3 0,4 2-1,1 1-4,3 4-3,-1 7 6,2-2 1,0-1 0,0 2 0,7 1 0,2-1 0,-1-6 0,4 3-15,-3 0-54,3-6-73,1-7-192,-1 0-474</inkml:trace>
  <inkml:trace contextRef="#ctx0" brushRef="#br1" timeOffset="392870.0314">23318 10281 139,'0'0'572,"0"0"-542,0 0 72,0 0-6,0 0-48,0 0 15,31-74 37,-31 65-37,0-4 1,-1 2-15,-8-2 10,0 1-13,-1 2-9,-2 0-7,0 6 12,-3 1-17,-2-1 0,-3 4-1,-3 0-13,2 8-4,0 5-3,5 4-1,3 3-3,4-1-1,9 1 0,0 0 1,6-4-4,14-6 4,3 0-2,5-10 2,1 0 0,1 0 1,-6-6 3,1-8 1,-10-2-3,-1 3 8,-4 1-3,-4 4 14,1 1 2,-6 5-9,1 2 3,-2 0-10,3 0-7,1 5-5,2 15 5,1 6 3,1 4 3,-3 6 1,-1 0-1,-2 2-4,-2 1 0,0-1 4,-6-4 7,-12-4 14,-2-4 6,-8-5-4,-4-4 0,-9-5-6,-4 1-7,-4-1-7,3-7-8,1-5-1,6 0-1,8-3-55,9-8-43,6-2-103,9 6-194,7-3-446</inkml:trace>
  <inkml:trace contextRef="#ctx0" brushRef="#br1" timeOffset="393641.8972">24911 10060 694,'0'0'62,"0"0"120,0 0-22,0 0-68,0 0-2,0 0-17,6-13 1,-6 13-21,0 0-8,0 0 2,0 0-2,-4 0 3,-13 0-19,-7 10-16,-2 7-11,-1 2-1,3 3 3,6 2 1,8 1-3,5-4-2,5-1 0,0-3-2,15 0 2,8-2 0,4-1 3,9-2-1,-1-2 1,-3-1-2,-4 3 1,-8-5-3,-6-1 2,-8 0-2,-6 2 2,0 0 0,0 3 0,-6 1 17,-14 3 3,-2-2-4,-2 0-7,-4-4-7,2 2-3,-2-6-17,-2-5-41,3 0-73,5-8-81,10-16-152</inkml:trace>
  <inkml:trace contextRef="#ctx0" brushRef="#br1" timeOffset="393889.7143">24940 10060 989,'0'0'84,"0"0"103,0 0-11,110-41-96,-67 28-18,6 1-3,2-4-12,-2-1-20,-5 0-12,-10 3-14,-10 3-1,-9 3 0,-11 7-25,-2 1-38,-2 0-52,0 0-111,-11 1-170</inkml:trace>
  <inkml:trace contextRef="#ctx0" brushRef="#br1" timeOffset="395172.4666">16758 4114 100,'0'0'0</inkml:trace>
  <inkml:trace contextRef="#ctx0" brushRef="#br1" timeOffset="406263.5429">21728 11378 637,'0'0'70,"0"0"-25,0 0 73,0 0-60,0 0-17,0 0 27,0 0-1,0-3-16,0 3-2,0-2 14,0-3-5,0 1 4,0-2-46,0-5 10,-4 5 14,-5-5-25,0 2 10,-6-4-16,-3 3 4,2 1 6,-6 2-6,2 2-1,0 5 6,-3 0-8,-1 0-3,-4 10-5,-4 4 4,2 6-6,2 0 0,8-3-3,9 0 3,9-4-2,2 4-1,2-5 2,17 4 1,5-5 1,7-1 1,2-8-4,3 2 2,-5-4 0,-1 0-1,-8 0 1,-5-6 3,-4-1-2,-4 3 0,-1-3 4,-1 5-3,-3-2 6,-2 1 6,2 3-4,-4 0 6,0 0 4,0 0-8,0 0 0,0 0-7,-16 16-3,-10 8 9,-9 9-10,1 0 4,-1 3-3,4 4-1,6-5-2,5-6-1,7-4 1,11-8-1,2-2-2,2-1 1,20-7 0,6-7-6,4 0 8,2-16 2,-1-9 1,-5-1 3,-9-7-5,-11 0 6,-8-6 1,0 6-7,-11 4-3,-8 5-28,0 14-45,1 7-53,1 3-198,12 0-455</inkml:trace>
  <inkml:trace contextRef="#ctx0" brushRef="#br1" timeOffset="407246.0634">23354 11165 644,'0'0'95,"0"0"5,0 0 31,0 0-55,0 0-23,0 0-10,1 0 14,-1 0 1,0 0-19,0 0 1,0 0 3,0 0 7,0 0-4,0 0-3,0-2 0,0-8-31,0 3-7,-6 3 15,-4-2-6,-3 4 10,-5-3-7,-3 5-4,-6 0-6,-3 0 2,0 5-4,1 9-3,3 3 0,4 3 1,5 5-3,9 0 0,8 0-3,0-6 1,16 0 0,11-3 2,10-9 0,2-4 3,1-3-1,-4 0-2,-8-13 3,-8-1 1,-6-1 1,-4 2 2,-7-1 0,0 5 0,0-5 7,-1 8-1,-2 2 4,2 1-5,-2 3 0,0 0-2,0 0-8,0 0 0,0 0-2,1 0-8,2 3 0,3 7 8,2 7 1,2 3 7,-2 3 0,0 3-2,2 0 2,-2 5-6,0-6 5,-4 0 2,-2-6-5,-2 0 5,0-6 1,0 1 12,-17 2 5,-14 1-5,-12 3-1,-11-3-14,-4-2-7,4-5-4,7-6-30,8-4-55,20 0-89,12-14-165,7-11-508</inkml:trace>
  <inkml:trace contextRef="#ctx0" brushRef="#br1" timeOffset="408221.4661">24793 10875 549,'0'0'71,"0"0"2,0 0 30,0 0-33,0 0-16,0 0 3,4 3 24,-4-3-5,0 0-21,0 0 22,0 0-13,0 0-11,0 0 5,-2 4-17,-13 3-10,-8 5-14,-2 1-9,-1 4 4,1 7-3,1-2-2,2-1-2,6 2 2,9-4-5,5-2-2,2-1 0,3-2 0,15-4 3,4 0 2,6 0-3,5-4-2,0 0 4,0-1-4,-6 3 0,-8-2-1,-4 2-3,-4-1 4,-7 2-2,-1 1 0,-3 0 2,0 4 1,-9-1 4,-12 0 15,-1 3-1,-2-4-7,-2-3-3,1 1-9,2-7-3,3-3-40,4 0-36,8-13-90,8-18-134,0-11-317</inkml:trace>
  <inkml:trace contextRef="#ctx0" brushRef="#br1" timeOffset="408416.3941">24810 10978 863,'0'0'105,"0"0"-5,98-67 87,-60 50-76,-2 3-17,-3-1-24,-5 3-8,-3 2-3,-6 3-50,-8 0 0,-3 4-9,-6-1-1,-2 4-42,0 0-58,0 0-86,-6 0-130,-12 0-375</inkml:trace>
  <inkml:trace contextRef="#ctx0" brushRef="#br1" timeOffset="411882.4521">19545 5153 326,'0'0'34,"0"0"-13,0 0 87,0 0-23,0 0-32,0 0 8,0 0 7,22-24 11,-22 24-31,0 0-6,0 0-16,0 0-9,0 0-12,7 0-3,6 0 0,4 0 1,2 0-3,-2-1 0,-4 1-6,-5 0-56,-5 0-109,-3 0-120</inkml:trace>
  <inkml:trace contextRef="#ctx0" brushRef="#br1" timeOffset="424354.0579">17382 12642 852,'0'0'8,"0"0"22,0 0 66,0 0-18,0 0-4,0 0-18,0 0-14,-8-13-21,14 9-13,13-4-1,8-2 17,5-1-1,-1-2-2,-1 3-8,0 1-11,-14 2 0,-5 6-2,-6 1-17,-5 0-73,0 0-104,-8 11-49,-13 2-42</inkml:trace>
  <inkml:trace contextRef="#ctx0" brushRef="#br1" timeOffset="424803.8394">17415 12651 394,'0'0'323,"0"0"-283,0 0 62,0 0 10,0 0-45,0 0-20,-14 22 0,7-2 34,1-1-33,-2 4-6,1-3-17,1 2-2,-5-2-9,3-3 1,3-3 4,0-1-4,4-7-13,1-3 2,0-3-2,0 0 3,0 0-3,0 0 0,15 0 1,11 0 13,8-6-7,1-1-2,7 0-4,0 7 0,0 0-2,-1 0-1,-6 11 2,-7 9-5,-8 2 3,-10 5-1,-10-1 2,0 1 7,-8-4 21,-17 5 17,-12-6-10,-11 0 11,-7-5-20,-6 0-14,6-5-4,4-7-9,14-2-8,14-3-48,16-8-15,7-12-46,30-6-185,16-9-100</inkml:trace>
  <inkml:trace contextRef="#ctx0" brushRef="#br1" timeOffset="425463.7663">18788 12516 679,'0'0'130,"0"0"-15,0 0 40,0 0-35,0 0-26,0 0-15,0 0-12,-6-19-17,3 19-10,-4 0-10,-9 0-5,-6 7-16,-4 10 1,-3 9 4,3 0-3,5 8 8,6 5-6,9 0-7,1 2-6,5-5 0,7-4 1,16-5-1,7-4 0,5-9 0,4-8-1,2-6-8,-5 0-4,-5 0 2,-10-14 11,-11-2 4,-10 0-3,0-5 9,-13 1-7,-9 5-1,-4 1 2,7 7-1,1 4 4,1 3-7,3 0-31,-2 14-23,0 6-32,2 2-47,1 2-39,3-4-69,1-4-388</inkml:trace>
  <inkml:trace contextRef="#ctx0" brushRef="#br1" timeOffset="426355.1127">19934 12491 769,'0'0'156,"0"0"-103,0 0 111,0 0-24,0 0-66,0 0-29,-36-14-17,36 14-13,15 0-9,13-2-1,10-3 29,2-4-17,-1 3-4,-6 2 0,-7 0 2,-6 1-4,-8 3 4,-5 0-8,-3 0 1,1 0 1,-1 3-3,-1 8 3,-1 6 4,-2 8 15,0 5 1,-2 7-13,-8 3 2,-3 2-7,3 2-5,0-5-6,0-3 3,4-7-5,0-2 2,1-7-37,4-3-46,-1-4-24,2-7-108,0-6-88,0 0-272</inkml:trace>
  <inkml:trace contextRef="#ctx0" brushRef="#br1" timeOffset="426543.7385">19917 12751 1057,'0'0'89,"0"0"1,0 0 11,0 0-57,0 0 21,106-33 2,-45 17-27,2-1-35,-1-2-5,-6 2-4,-13 0-58,-7 5-68,-12-1-112,-6-1-208</inkml:trace>
  <inkml:trace contextRef="#ctx0" brushRef="#br1" timeOffset="428831.8534">21655 12375 56,'0'0'219,"0"0"-134,0 0-2,0 0-4,0 0-32,0 0-12,0 0-8,3 0 5,-3 0 8,0 0 4,0 0 29,0 0-20,0 0-19,0 0 0,0 0 11,0 0 1,0 0 2,0 0-17,0 0-11,0 0-5,0 0-14,0 0 4,2 0-4,-2 0 1,0 0 3,0 0-2,0 0-3,0 0 0,0 0 2,1 0-6,1 3 7,0-1-3,0 1 0,0-1 0,-1-2 0,1 3 0,-2-3 1,0 0-2,1 0 3,-1 0-2,0 0 4,0 0-3,0 0 8,3 0 3,-3 0-10,0 0 6,0 0-7,0 0 2,0 0-2,0 0 2,0 0-3,1 0 0,-1 0 2,0 0 0,0 0-1,0 0 0,0 0 9,0 0-1,0 0 0,0 0 5,2 0-8,1-3 13,0-4-17,-3 1-2,4 2 9,-4 2-2,2-3 14,-2 2-7,0 0-8,0-1 27,0 1-11,0 1-14,0 0 27,-11 2-12,-6 0-23,-9 0 10,-5 4-7,-6 6 2,-1 0-4,1 5 7,0-3-7,7 5-1,7-4 0,6 3-1,7-6-8,9 3 6,1-2-3,8-5 6,17 0 4,10-6-2,8 0 4,3 0-2,-3-12-2,-4 1-1,-12 2 3,-9 4-3,-11 2 0,-5 3 2,-2 0 2,0 0-4,0 0-1,-5 4-1,-17 15 1,-8 8 9,-3 2 3,3-2-12,9 3 4,7-4-4,10-1-2,4 0 0,0-5 2,20-3 1,8-8 3,6-9-4,5 0 9,2-9-2,-4-11-3,-6-7 2,-13 0 6,-8-2 2,-10-7 4,-5 5-17,-18 2-1,-7 7-30,3 8-22,4 14-26,6 0-96,14 6-44,3 4-162</inkml:trace>
  <inkml:trace contextRef="#ctx0" brushRef="#br1" timeOffset="429702.6567">23401 12193 688,'0'0'163,"0"0"-87,0 0 104,0 0-54,0 0-55,0 0 21,-2-17-46,-21 14-27,-7 3-1,-5 0-10,7 0 32,0 3-17,9 8-12,7 0-1,5 4-10,5-1 0,2 2-2,5-2 3,19-5-1,6-3 4,2-6-3,0 0 3,-4-3-4,-4-11 3,-7-1-1,-6-2 0,-5 4 1,-3 4 5,-1 1-7,-2 5 7,1 3 2,1 0-10,5 3-3,3 17-13,4 10 16,1 6 5,-3 7-5,-4 1 1,-1-5 4,-4-3 3,-3-5 6,0-9 1,0-2 11,-11-6 8,-16-2 0,-10 1 3,-9-2-19,-8-8-17,2 0-1,7-3-38,12-3-71,20-17-74,13-11-264</inkml:trace>
  <inkml:trace contextRef="#ctx0" brushRef="#br1" timeOffset="430474.0503">24947 11919 645,'0'0'84,"0"0"126,0 0-52,0 0-65,0 0-3,0 0 1,5-1-10,-5-1-32,0 2 0,-9 0-10,-10 0-33,-3 0 3,0 6-1,3 8 5,4 5 0,5-2-7,5 0-6,5-1 0,0 4 0,2-4 1,15 1 0,5 0 3,4 0 1,3-5-2,-2 4-3,-6-2 4,-1-1-4,-7 0 0,-4 0 1,-5 1 1,-4-5 5,0 5 0,0-1 11,-4-3-2,-9 4-9,-4-4 1,-2-1-8,-2-6-16,-2-3-57,1 0-65,3-12-170,10-22-210</inkml:trace>
  <inkml:trace contextRef="#ctx0" brushRef="#br1" timeOffset="430645.518">25102 11876 731,'0'0'313,"0"0"-283,123-72 162,-74 55-88,-6 1-15,-7 5-39,-15 2-34,-10 2-4,-6 6-12,-5 1-39,0 0-93,-6 0-134,-22 4-210</inkml:trace>
  <inkml:trace contextRef="#ctx0" brushRef="#br1" timeOffset="441823.793">10728 9032 251,'0'0'0,"0"0"-22,0 0-71,0 0-24</inkml:trace>
  <inkml:trace contextRef="#ctx0" brushRef="#br1" timeOffset="448987.9617">11702 8339 252,'0'0'69,"0"0"-63,0 0 10,0 0 62,0 0-13,0 0-7,0 0-27,0 0-17,-85-24-7,55 24 3,-7 0-5,-16 0-5,-12 0 0,-20 0-11,-9 0-19,-9 3-1,-7 1-13,0 2 44,5-2 3,5-4-1,9 0 7,12 0 1,12 0-10,8 0 0,12-10 3,3 8 4,2-3-7,-4 5-2,-6 0 2,-3 0 0,-6 0-7,-2 0-4,1 3-17,-2 1 17,4-4 9,4 3 2,3-3 0,4 0 2,4 0 0,5 0 0,4 0 5,2 0-5,4 0 0,-3 0 0,5 0-2,1 0 1,-3 10-1,2 4 0,-2 2-1,2 1 0,-5 3 1,0-2-5,-2 1 5,3 0-3,2-2 3,-3-2 0,2 2 0,1-1 0,-3 1 1,5 0-1,-2 7 0,-3-2 0,5 7 3,1-5 0,8 5-3,6-2 2,10 0 4,3 5 7,0 1 12,23 3 17,10 4-12,18 2 4,7 2-15,11-2-9,11-1-4,11-1-3,11-3 1,11-6-4,4 3-2,12-7 2,5-4-3,8-7-9,4-4-21,3-7-24,-1-5 21,-6 0 18,-2 0 18,0-10 44,0-3-5,-1 2-17,-2-2-21,-4 4 4,-7-2-5,1 2 0,3-1 2,-3-4 32,3 5-12,-13-2-13,-7 2-9,-9-1 0,-7-4 1,2 2 3,5-8-3,-3-1 0,-3-8 4,-5-4-5,-2-4-7,-10-5-19,-1-2 7,-8-1 4,-8-2 13,-11 7 2,-11 1 3,-11 3 1,-10 0 9,-13 2 2,-5 2 17,-14-2-9,-17 1 2,-11 3-21,-7 0 1,0 5 9,0 5-14,-2 7-12,2 2-68,0 4-181</inkml:trace>
  <inkml:trace contextRef="#ctx0" brushRef="#br1" timeOffset="452609.0156">15423 15721 312,'0'0'437,"0"0"-429,0 0 74,0 0 24,0 0-68,0 0-3,0 0 8,46-67 1,-42 58 3,-4-4 8,0-1-14,0 1 13,0 1-3,-13 5-24,-4 0-5,-9 7 5,-6 7-24,-7 12 10,-5 10-6,1 6 2,6 0 6,7-1-12,7 1 9,14-1-9,7-4-1,2 2-1,6-5-1,16 0 1,12-1-1,13-9-8,12-11-57,16-6-94,11-3-80,4-28-342</inkml:trace>
  <inkml:trace contextRef="#ctx0" brushRef="#br1" timeOffset="452984.1688">15920 15625 112,'0'0'799,"0"0"-765,0 0 133,0 0-24,-88-32-112,60 42 18,-2 12-7,5 7-26,6 5-3,8 2-8,8-2-1,3-8-2,0-3-2,20-7-3,6-9 3,10-4 0,-2-3-4,0-3 4,-5-17 7,-13-3 0,-6-6 2,-4-2 13,-3 2 8,-3 2 1,0 8 1,0 4 1,0 10 4,0 5 1,0 0-29,0 0-9,0 5-22,4 16 6,3 2 16,-1 4 0,4 1-1,3-1-52,6-3-48,5-7-83,5-11-102,-2-6-251</inkml:trace>
  <inkml:trace contextRef="#ctx0" brushRef="#br1" timeOffset="453485.8656">16194 15545 172,'0'0'516,"0"0"-503,0 0 72,0 0-20,0 0-55,0 0-8,0-6 5,0 6-6,0 0 11,0 0 42,0 0 39,0 0 8,0 0-16,0 0-2,0 0-30,0-3-22,5 3-14,6-7-10,5 4 3,6-4 4,4 4-3,4 3-2,0 0-7,5 17-1,1 3 0,-6 6 6,-2 4-12,-9 3 8,-8-4-6,-9-2 1,-2 0-1,-5-1 3,-13-7 9,-1-6-1,7-6 16,1-4-2,2-3 12,5-10 31,1-19-25,3-13-32,0-5-2,20-3-6,7 6-2,2 12-6,-5 12-7,0 10-2,-1 8-44,3 2-35,2 5-76,5 9-85,0-7-201</inkml:trace>
  <inkml:trace contextRef="#ctx0" brushRef="#br1" timeOffset="454107.3307">16996 15562 761,'0'0'190,"0"0"-46,0 0 11,0 0-48,0 0-37,0 0-2,-22-70-34,8 68-5,-10 2-3,0 0-18,-12 12 1,2 8-3,6 3-4,3 1-2,11-2 2,5-1-5,9-1 2,0-3 0,9-4-6,11-6-3,9-5-6,7-2 1,-2 0 11,3-19-19,-5-8 9,-8-7 12,-2-5 2,-7-9 5,-2-2 1,-3 0 12,0 7 8,-3 9 0,-4 15 0,-3 10 21,0 9-1,0 0-15,0 0-31,0 9-16,0 17-2,-3 6 18,-3 6 0,6-1 2,0-1-4,7-6 2,15-4-14,1-7-26,9-2-14,2-10-3,2-7-25,4 0-4,-7-10 48,-8-6-10,-7-8 17,-9-2 31,-6-1 0,-3 1 37,0 6 34,0 8 14,0 8-9,0 1-10,0 3-30,0 0-36,0 18-22,0 10 20,-3 8-1,-1-3-1,2 3-29,-1-5-69,3-6-94,-1-11-238</inkml:trace>
  <inkml:trace contextRef="#ctx0" brushRef="#br1" timeOffset="454280.1615">17292 15176 1302,'0'0'106,"0"0"-22,0 0 138,0 0-158,0 0-58,0 0-6,-36-13-110,58 42-21,11 0-130,4-5-233</inkml:trace>
  <inkml:trace contextRef="#ctx0" brushRef="#br1" timeOffset="454663.9018">17763 15357 586,'0'0'441,"0"0"-392,0 0 139,0 0-1,0 0-78,0 0-28,0 0-18,0 0-7,0 0-16,0 0 10,0 0-7,0 0-10,0-3 15,0 3-18,0 0-5,0 0-7,0-3-18,0 3 0,0-2 0,0 0 0,0 2 0,0-3 0,0 3 0,0 0 0,0 0 0,0 0 0,0 0 0,0 0 0,0 0 0,-5 0-102,-19 13-168,-5 1-93,4-2-30,14 2-105</inkml:trace>
  <inkml:trace contextRef="#ctx0" brushRef="#br1" timeOffset="454795.6693">17763 15357 986</inkml:trace>
  <inkml:trace contextRef="#ctx0" brushRef="#br1" timeOffset="455029.6883">17763 15357 986,'-88'9'65,"88"-17"59,0 7 109,0 1-126,0 0-59,0 0-31,2 9-15,5 12-2,3 3 5,-5-2 5,-5 3-4,0-6-6,0 1 7,0-5 0,0-5-3,0-3 0,0-3-4,0-4 0,0 0 9,0 0 3,11-20 15,16-6-7,6-8-20,4 5-6,-10 12 0,-8 7 5,-10 10-4,-5 0 3,3 0 1,-4 3-10,1 14 5,0 7 2,-2-1-2,-1 3 6,1 0-22,4-6-67,6-4-76,7-9-39,11-7-77,6 0-241</inkml:trace>
  <inkml:trace contextRef="#ctx0" brushRef="#br1" timeOffset="455713.9342">18190 15407 608,'0'0'240,"0"0"-90,0 0 47,0 0-81,0 0-22,0 0-30,-59-66-24,41 69-25,-3 10-12,4 1-2,7 2 2,-1-3-3,8 2-3,3-3 3,0 2-2,7-8-14,10-3 1,8-3-21,4 0-4,2-6-4,0-13 2,-4-6-2,-2-1 22,-6-1 22,-7-1 0,-4 7 1,-5 11 3,-3 4 17,0 6 18,0 6-39,0 14-13,-1 6 13,1 1 3,0-5 0,0-1-3,12-5 0,6-6 0,6-4 0,0-6 5,9 0-2,4-6 2,-3-13-3,3-12-1,-1-5-1,-4-10 0,-7-7 3,-4 0-1,-9 4 11,-3 12 45,-4 17 29,-2 14-8,-3 6 6,0 0-62,0 10-23,0 12-30,0 16 30,0 2 2,0 2 3,9-5-8,4-1 3,2-9-34,1-8-12,2-4 4,2-4-15,3-11-33,0 0 24,3-6-27,6-14 23,-4-2 26,2 1 44,-8 1 8,-9 11 10,-9 2 46,-3 7 11,-1 0-27,0 7-41,0 16-1,-5 4 6,-7 5-1,-2 1-10,0-3-1,3-4-48,2-6-101,8-13-202</inkml:trace>
  <inkml:trace contextRef="#ctx0" brushRef="#br1" timeOffset="455900.3447">19090 14891 1229,'0'0'173,"0"0"-102,0 0 144,0 0-151,0 0-64,0 0-10,-8 1-47,36 35-38,11-2-69,9-5-87,-2-9-175</inkml:trace>
  <inkml:trace contextRef="#ctx0" brushRef="#br1" timeOffset="456096.1036">19410 15083 838,'0'0'122,"0"0"11,0 0 18,0 0-49,0 0 11,-27 79-45,24-54-16,-1-3-1,1 1-30,0 0-6,-1-3-14,2 3-1,1-6-22,1-5-87,0-2-118,0-10-111,0 0-258</inkml:trace>
  <inkml:trace contextRef="#ctx0" brushRef="#br1" timeOffset="456223.8951">19343 15233 908,'0'0'154,"0"0"13,0 0 29,0 0-106,0 0-63,0 0-20,61-17-7,-16 10-53,3-6-178,-2-1-236</inkml:trace>
  <inkml:trace contextRef="#ctx0" brushRef="#br1" timeOffset="456575.9382">19707 15116 292,'0'0'646,"0"0"-575,0 0 58,0 0-2,0 0-56,0 0-13,15 24-11,0-21-3,0-3-12,4 0-10,2 0-4,2-9-1,-1-5-4,-1-3-2,-6 0 11,-5 1-2,-1 7 13,-8 5 13,-1 4-26,0 1-20,0 24-38,0 12 38,-3 15 5,-7 8-5,0-1 9,-2-1 0,-8-10 13,3-12 14,-2-8 8,0-12-4,3-6-1,-5-5-7,-3-5-7,-6 0-8,-7-12-17,-8-7-20,-9-1-96,-11-10-179,-7-3-338</inkml:trace>
  <inkml:trace contextRef="#ctx0" brushRef="#br1" timeOffset="457543.7335">20730 14611 732,'0'0'72,"0"0"-29,0 0 135,0 0-80,0 0-70,0 0 23,-67-56-23,30 56-5,-5 0-1,0 10-1,8 6 27,10 4-10,9-1-18,9 3-6,3 3-7,3 4 3,3 5 4,14 6-10,8 5 10,5 9 6,3-1-8,0 4 5,-3-5-6,-7-3-6,-8-9 0,-6-3-3,-8-7-1,-1-8-1,0-5 0,-1-5 0,-8-9 1,1-1 3,0-2 3,-1-2 9,-6-13 0,7 1 8,4 1-5,2 6 2,2 5 12,0 2 3,0 0-36,0 0-6,0 19-16,3 15 16,10 14 6,1 12 3,-3 9-3,-2 5 1,-5 2-1,-2-1-1,3-8 1,-3-9 6,1-1 1,-3-5 3,4-3-10,2-5 4,2-7-2,1-8-1,1-9-1,-1-8-2,5-4-67,4-8-64,10-10-177,5-27-622</inkml:trace>
  <inkml:trace contextRef="#ctx0" brushRef="#br1" timeOffset="458975.2434">21698 14984 211,'0'0'268,"0"0"-158,0 0 66,0 0-23,0 0-39,0 0-49,-26-9 4,21 9 17,1 0-25,-7 0-28,-2 0-4,-2 4 4,-5 8-17,1 5 2,-1 0-1,4 5-13,3 4 3,5 4-6,5 4 5,3 1-6,8-3 2,17-4 2,6-8-2,5-7 0,-1-9 0,-4-4 3,-7 0 2,-6-17 10,-2-9 25,-5-7 36,-3-6-56,-8 1 8,0 2-17,-4 7-11,-9 9 0,-4 9-2,7 5-13,1 6-28,7-3-50,2 3-44,2 0-156,26-3-168</inkml:trace>
  <inkml:trace contextRef="#ctx0" brushRef="#br1" timeOffset="459253.8016">22335 14740 638,'0'0'459,"0"0"-380,0 0 195,0 0-129,0 0-62,0 0-43,2-20-14,-2 33-26,0 14 0,0 10 8,-5 7 11,-1 11-5,2-1 9,0 0-13,3-4 0,0-9-6,-1-3-3,2-9 0,0-1-1,0-9-45,0-2-66,4-7-60,10-10-117,4-3-153</inkml:trace>
  <inkml:trace contextRef="#ctx0" brushRef="#br1" timeOffset="459441.5142">22179 15047 586,'0'0'397,"0"0"-360,0 0 115,0 0-50,0 0-62,0 0-16,50-27 2,7 15-8,7-5-18,3-2-8,-3 2-102,-2 3-94,-9-2-242</inkml:trace>
  <inkml:trace contextRef="#ctx0" brushRef="#br1" timeOffset="459695.2676">22693 14905 842,'0'0'85,"0"0"77,0 0-76,0 0-53,0 0-14,-44 77 24,44-48-21,0 1-11,14-1 2,12-6-8,4-9 4,0-5-4,-2-5-1,-5-4 18,-4 0 19,-5-13 5,-7-8 11,-7-7 10,0-5-50,-31-8-17,-22 9-113,-16 13-177,-10 11-324</inkml:trace>
  <inkml:trace contextRef="#ctx0" brushRef="#br1" timeOffset="467042.9545">23214 14869 513,'0'0'34,"0"0"13,0 0 62,0 0-24,0 0-8,0 0-3,0 0-8,-3-11-21,1 11-13,-1-3 13,-2 0 3,1 0-15,-3-5 25,4-1 7,0-1-12,3-3 2,0 4-27,0-4-7,0 3-8,5-1-13,5 5 16,-1 0-16,0-1 6,-1 7-5,2 0 1,0 3-1,3 13-1,-1 8 1,-2 2 7,-2 7-7,-2 0 3,-1-4 2,-1 1-6,-2-6 3,-2-10-1,0-2-2,0-9-1,0 0 1,0-3 2,0 0 9,0 0-3,3-10 20,0-19 0,7-8-27,4-5-1,2 2 4,1 8 0,2 11-3,0 5-1,-1 3 1,4 6-4,-1 3 1,-3 4 1,-1 0 1,-4 20 0,-4 4 8,0 5 0,-6 5 1,0 4-5,-3-7-4,1-3 3,1-3-3,4-12-37,2 0-60,2-10-143,0-3-196</inkml:trace>
  <inkml:trace contextRef="#ctx0" brushRef="#br1" timeOffset="467245.8811">23727 14723 1050,'0'0'84,"0"0"20,0 0 52,0 0-81,0 0-57,0 0-4,40 17 27,-14 0-25,2 2-10,0-2-6,-3-1-3,-2-3-46,-5-3-106,-2-6-99,-4-4-120</inkml:trace>
  <inkml:trace contextRef="#ctx0" brushRef="#br1" timeOffset="467441.2532">23984 14687 812,'0'0'169,"0"0"-27,0 0 67,0 0-117,0 0-64,-83 39 34,56-8-3,-1 2-33,4-7-6,1 4-9,3-4-11,2-6 0,6 0-3,3-7-47,2-5-71,7-8-124,0-5-137</inkml:trace>
  <inkml:trace contextRef="#ctx0" brushRef="#br1" timeOffset="467620.9407">23806 14701 447,'0'0'691,"0"0"-597,0 0 79,0 0-70,0 0-79,0 0 23,0 79 11,0-40-40,0 4-10,0 0-6,3-1-2,1-2-45,2-7-71,4-12-137,4-11-233</inkml:trace>
  <inkml:trace contextRef="#ctx0" brushRef="#br1" timeOffset="468401.5553">24058 14671 419,'0'0'170,"0"0"-20,0 0 60,0 0-77,0 0-20,0 0-9,0-17-22,0 17-13,0 0-22,0 0-6,0 0-15,0 0-23,5 0-3,2 5-7,6 12 7,1 11 6,-4-2-3,-2 4 1,-2 3 5,-3-4-5,3-2 2,-3-4-2,2-9-4,-2-4 2,-1-5-2,-1-5 0,0 0 6,6-2-5,4-22 10,5-12-4,5-6-6,-2 2-2,0 1 1,-1 14 0,-7 6 3,-4 9 0,-2 5-2,-4 5 1,4 0-2,5 0-8,0 12 8,4 5 0,-4 2 2,0 0-1,-4-2 3,1-3-3,-4-11-1,-2 0 0,2-3 1,-1 0-1,2 0 7,9-6-5,4-18 17,8-8-10,1-2-3,-3-1 11,-7 11-2,-6 8 14,-4 11 2,-3 5-7,3 0-24,0 21 8,3 11-8,1 7 8,-5 5-4,-2-1 2,-2 3-6,-1 4-14,0-1-88,-4-2-106,-10-14-245</inkml:trace>
  <inkml:trace contextRef="#ctx0" brushRef="#br1" timeOffset="471137.573">15525 2455 132,'0'0'794,"0"0"-785,42-78 20,-32 56 48,-6 1-25,-4 3 3,0 2 54,0 6-29,-8 3-32,-12 7-14,-8 0-19,-10 14-13,-8 17-2,4 11 2,9 5-1,16 5 4,14 4-5,3 4 5,19 9 7,11 6-5,6-1-5,-1-3 2,6-6 5,-4-6-4,-8-2-1,-7-3-1,-16-3-3,-6-2 0,-5-4 5,-21-3-4,-9-7 0,-2-8 0,0-8 0,7-9 4,4-8-5,9-2 5,3 0-4,3-17-1,4-3 0,4 3-6,3 5 6,0 5 16,0 5-10,0 2 0,0 0-5,3 5-1,13 19 0,2 14 4,2 20 9,-2 13 4,-6 18 2,-2 19-3,-1 5 14,-5 1-24,-4-3-3,0-6-1,0-3-1,-7-1 6,-6-5-7,1-3 3,1-5 9,4-3-4,2-3 7,1-1-1,1-3-6,3-5 3,0-7 2,0-7 1,0-5-8,0-8 1,6-9-1,3-6 0,3-7 1,-3-4-7,-3-8 8,1-1-8,0-5 4,-1 1-4,0-6 2,4 0 0,-3-1-2,0 0 0,1-2-23,-4-14-59,-4-2-83,0-9-239</inkml:trace>
  <inkml:trace contextRef="#ctx0" brushRef="#br1" timeOffset="475915.1503">15268 3918 907,'0'0'73,"0"0"-68,-84 0 52,67-4 29,5-4-7,0-2-5,6-3 1,1 0-19,1-1-21,4-4 2,0 0 10,0-5-14,7 0-5,10-2-11,-2 3-4,2 5-5,2 3 0,-6 9-6,-1 4 3,3 1-5,0 2 0,2 19 0,2 5 8,-6 6-1,-3 7-2,-4-3 6,-4-2-1,-1-8-6,-1-4 5,0-8-5,0-6-2,0-2 2,0-4-2,0-2-1,0 0 6,0 0-4,0 0 12,0 0 10,2-17 9,7-3-25,-3-5-8,3 4-1,4 2 6,1 4-6,-3 5 0,3 6 3,-4 4-3,7 0 2,2 3 1,7 15 6,-1 9 7,-1 4-9,-5 4-3,-4 5 3,-1 0-7,-7 4 0,2 1-25,0-1-87,3-9-175,-3-12-485</inkml:trace>
  <inkml:trace contextRef="#ctx0" brushRef="#br1" timeOffset="477539.525">21179 2530 580,'0'0'50,"0"0"6,0 0 50,0-87-29,0 67-33,0 0 26,0 6-16,-3 5-12,-3 1-3,-1 6 1,0 2-14,-1 0-22,-3 10-3,1 19-1,1 21 4,4 17 7,5 9 19,0 7 0,11 8-19,10 7 6,0 8-14,-2 1 13,-2-6-8,-8-9-5,-7-12 0,-2-13-3,0-11 0,-4-12-2,-9-8-1,-7-10-4,7-9-3,3-8-1,7-9 10,3 0 1,0 0 0,0-6-3,3-4 3,13 0 1,2 5-1,8 5-5,4 15 4,3 34 1,-3 24 2,-6 23 14,-3 22 9,-5 11-9,4 11-6,-1 5-4,-7 3-3,-11 1-1,-1-3 1,-6-13 4,-7-8-4,3-15-3,2-11 8,5-12 5,3-17-3,0-16 9,0-18 10,8-12-12,-1-12-8,-2-7-5,3-5-4,4-16-7,6-20-23,-1-23-129,-1-21-177</inkml:trace>
  <inkml:trace contextRef="#ctx0" brushRef="#br1" timeOffset="478275.95">20772 3755 387,'0'0'639,"0"0"-563,0 0 61,0 0-82,0 0-30,0 0 8,-19 9-29,19 21 1,3 11 5,4 9 15,2-2-3,3-6-4,0-5-1,-2-7-6,-2-10-2,-2-8-3,-3-7-4,1-3 2,-2-2-4,-2 0 8,3-10 3,4-16 8,2-7-8,3 0-9,-5 7 1,0 11-2,-3 7 3,-1 2 6,3 3-8,-1 3-2,5 0-4,8 7-5,-3 13 9,1 4 1,-2 4 0,-4-3-1,-1-3 4,-3-7 0,-4-6-3,2-5 0,-3-4 3,2 0 0,2 0 13,5-23 6,5-12-7,6-10-12,4-1-2,-4 12 1,-1 8 3,-7 13 7,-6 10 9,2 3-6,6 6-11,3 21-4,8 14 27,-1 8 5,-1 8-18,1 4-4,-1-1-11,0 1-3,0 1-74,-6-3-78,-3-4-154,-9-12-576</inkml:trace>
  <inkml:trace contextRef="#ctx0" brushRef="#br1" timeOffset="480021.4741">24701 14019 897,'0'0'62,"0"0"-15,0 0-15,0 0 29,0 0-4,0 0 7,49-72 0,-27 66-5,3 6-25,0 0-11,-3 0 8,-3 6-4,-8 14-10,-8 10 0,-3 13 7,-11 13 4,-20 7-4,-7 3-4,2 3-4,6-4-5,8-8-9,9-4-1,10-8-1,3-4-2,0-9-1,20-4-7,4-11 0,3-4 2,-1-11-2,0-2 10,-4 0 1,-5-7 5,-4-3 1,-4 1 16,-6 8 15,-3-1 5,0 2-3,0 0-8,0 0-23,-15 16 1,-12 14-3,-10 17-3,-3 8 1,-2 18-4,-3 9 9,0 5-2,-1 2-5,-2-3-2,-2-4 0,-2-3 1,2-6 1,2-6-1,5-6 9,5-3 2,5-7 6,1-4 7,3-4-1,2-7-12,-1-9 5,2-4-8,-6-6-4,-2-3-1,-9-5-3,-9-2-2,-11-7-11,-10 0-55,-7-7-103,3-11-195,13-7-542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7T04:49:05.18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1F497D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</inkml:brush>
  </inkml:definitions>
  <inkml:trace contextRef="#ctx0" brushRef="#br0">7223 1068 590,'0'0'54,"0"0"41,0 0 28,0 0-45,0 0-27,0 0-21,0 0-8,6 0 0,-6 0 7,0 0 9,0 0 10,0 0-3,0 0 5,0 0-6,0 0-15,0 0-4,0-2-7,0 1 1,0 0 2,0-2-14,-6 1-7,-10-1-9,2 3 9,-4 0 10,0 0-8,6 0-4,-5 0 0,2 0-11,-2 0 12,-1 0 1,0 5-4,6 3 4,-1 4-5,-1 0-4,4 2 1,4-1 1,3 1-9,3-5 1,0-1-1,0 1-5,14-5 21,5-1 3,6-2 1,2-1-1,3 0-1,4 0-2,-4 0 0,0 0-1,-5 2-4,-4-1-6,-3 2 7,-5 3-5,1 1 4,-5 3-1,1 6-1,-7 1 6,-3 3-6,0-1 4,-6-2 3,-7-1-4,-1-2 4,-8-3-3,-2-1 8,-4-1 18,-2-3 8,1-3-2,7-3-9,-1 0-3,8 0 4,4-6-13,2-6-8,-2 0-17,7 0-55,2 4-9,2-1-138,0-1-196</inkml:trace>
  <inkml:trace contextRef="#ctx0" brushRef="#br0" timeOffset="345.1618">7503 1054 840,'0'0'68,"0"0"86,0 0-30,0 0-33,0 0-50,0 0-25,12-12-4,-9 14-7,0 13 0,1 4 11,-1 6 9,2 3-2,-5 1-2,3-1-8,-3-2-2,0 0-10,0-5 1,3-2-2,-3-5-36,3-3-44,0-3-80,0-5-71,6-3-336</inkml:trace>
  <inkml:trace contextRef="#ctx0" brushRef="#br0" timeOffset="572.2158">7366 1218 793,'0'0'126,"0"0"3,0 0-7,0 0-51,0 0-30,110-30-22,-68 27-1,-1 0-12,0 3-6,-2-2 0,-3 2-86,-5-3-103,-7-2-169</inkml:trace>
  <inkml:trace contextRef="#ctx0" brushRef="#br0" timeOffset="952.612">7805 1123 761,'0'0'178,"0"0"-64,0 0 57,0 0-92,0 0-49,0 0-26,0-4-3,0 19-2,0 4 2,0 5 5,4 4-6,2-3 2,3 2-1,1-5-1,-1-5 0,5 0-26,-4-10-9,4-4 16,0-3-19,2 0 33,1-15 5,-2-8 15,3-3 23,-3-6-11,-1 2 18,-1 5-36,-7 6 16,1 6-6,-4 7 2,-3 1-21,0 3-23,0 2-61,3 0-111,3 4-120,1 3-125</inkml:trace>
  <inkml:trace contextRef="#ctx0" brushRef="#br0" timeOffset="1485.0263">8380 1177 637,'0'0'69,"0"0"2,0 0 69,0 0-67,0 0-1,0 0-33,-49-37-4,30 35-10,5 2-9,-5 0 12,-1 0-6,4 3 8,-3 7-23,5 3-7,5 3-6,2 3 5,7 1 0,0-1-4,7-2-13,11-5-23,9-2-5,0-6 16,3-4-5,-2 0 1,-6-4 8,-2-10 12,-4-8 14,-7-5 1,2-3 5,-7-3 12,-1-1 8,-3 2 6,0 6 7,0 6 0,0 6 12,0 4-6,0 5 24,0 4-13,0 1-30,0 0-26,0 0-3,0 16-8,0 8 9,0 6 2,0 1 2,0 3 2,0-3-3,0-2-2,0-3-6,6-4-75,0-3-31,7-7-76,-7-7-219</inkml:trace>
  <inkml:trace contextRef="#ctx0" brushRef="#br0" timeOffset="1922.501">8594 1171 638,'0'0'70,"0"0"-37,0 0 29,0 0-18,0 0-1,0 0-20,52 6-7,-39-3-4,-4-3-3,1 0 5,1 0 6,-2 0 2,0-6-14,1-4-5,-7 0-1,0-1-2,-3-1 1,0 4 9,0-1-3,-6 0 17,-7 2 15,1-1-11,0 8-6,3-2-7,-3 2 0,-1 0-1,0 10 5,-1 6-3,-1 4 2,1 3-1,4 0 9,4 1-11,6-4-15,0-1 0,0-2 0,6-5-1,12 0-59,-3-5-20,6-4-27,4-3-89,-7 0-297</inkml:trace>
  <inkml:trace contextRef="#ctx0" brushRef="#br0" timeOffset="2392.5489">8828 1105 655,'0'0'102,"0"0"89,0 0-89,0 0-57,0 0-38,0 0-6,0 10-1,0 6 3,0 4 16,0-1-11,0-1-1,0-1 1,0-4-7,0-4-1,3-1 7,0-3-6,1-2-1,-1-2 1,0-1 1,3 0 4,3-9 4,6-7 8,0-9-8,5 2-8,0 0 3,-2 4-5,-4 6 3,-4 4 16,-4 7 14,-3 2-16,-3 0-1,0 0-12,0 0 0,0 0-4,3 10-3,-1 6 3,3 4 11,-2-1-3,-3 0-5,3 1-2,-3-2 6,7 1-6,3-5-1,-3-3-2,2-5-26,-3-3 4,3-3-9,3 0-75,-3-3-34,7-15-250</inkml:trace>
  <inkml:trace contextRef="#ctx0" brushRef="#br0" timeOffset="2744.8677">9244 972 814,'0'0'56,"0"0"100,0 0-82,0 0-37,0 0-12,0 0 5,0 9 5,0 5 2,2 4 14,5 1 11,-7 3-38,3 3-14,1-1-4,-4 4 3,3-2-6,0-3-2,0 1 2,3-7-2,-2 1-1,3-5 0,-4-2-3,4-3-19,-4-3-34,0-1-20,0-4 9,6 0 7,-1 0-16,2-16-143,-1-2-47</inkml:trace>
  <inkml:trace contextRef="#ctx0" brushRef="#br0" timeOffset="2963.8768">9175 1134 649,'0'0'147,"0"0"36,0 0-53,0 0-47,0 0-10,0 0-27,16 0-6,19 0-36,8-3 5,-1 1-9,-9 0-66,-10 1-76,-6-1-106,-11 1-198</inkml:trace>
  <inkml:trace contextRef="#ctx0" brushRef="#br0" timeOffset="5505.0805">10036 872 560,'0'0'119,"0"0"-29,0 0 119,0 0-100,0 0-50,0 0 3,0 0-3,0-28-10,0 27-14,0 1-4,0 0-1,-3-2-7,-7 2-17,-1 0 22,-4 0-20,-9 2-5,2 7 8,-5 2-2,2 3-2,-1 3 1,1 6-5,-5 5 11,1 8-3,6 5-8,5 2 3,1 2-2,13 0-2,4-1 0,3 0-1,21-2 1,5-4-1,9-2 0,4-6-1,4-5-20,-1-5-23,-2-9-52,-4-10-99,-7-1-130</inkml:trace>
  <inkml:trace contextRef="#ctx0" brushRef="#br0" timeOffset="9547.5252">10695 998 251,'0'0'383,"0"0"-352,0 0 48,0 0 22,0 0-8,0 0-26,0 0-6,4-3-10,-4 3-16,0-2 15,0 1 6,0-1-8,0 1-12,0-2-15,-4-2-9,-9 3-2,-1-1-10,-2-1 7,-2 4-6,-2-2-1,0 2 5,5 0-5,-5 0 0,3 2 0,3 5 0,0 2-9,3-1 5,5 1 2,3-1-4,3 2-5,0 1-1,0-1 5,3 2 6,12 0-4,6-2 2,4 0-8,5-3 1,1-3 5,2-1-19,0-3 8,-6 0 7,1 0-3,-4 0 9,-8 0 1,-6 1-2,-2 5 1,-4 2-9,4 2-6,-8 1 9,0 2 5,0-1 3,-6-1 2,-8-1-1,-4-2 4,-3-3 25,-2 0 5,-7-5-8,0 2-5,-1-2-10,2 0 0,9 0-11,0 0-11,7 0 2,7-3-55,6-4-65,0-3-57,17-6-381</inkml:trace>
  <inkml:trace contextRef="#ctx0" brushRef="#br0" timeOffset="9773.5167">10965 1022 911,'0'0'122,"0"0"29,0 0-48,0 0-64,0 0-32,0 0 3,15 8-6,-8 7-4,4 5 7,-6-1-5,2 0-2,-4 1-6,-3-3-77,0-3-49,0-8-175</inkml:trace>
  <inkml:trace contextRef="#ctx0" brushRef="#br0" timeOffset="9966.91">10877 851 997,'0'0'74,"0"0"75,0 0-6,0 0-103,0 0-40,0 0-8,13-23-58,10 39-71,0 3-45,6 1-233</inkml:trace>
  <inkml:trace contextRef="#ctx0" brushRef="#br0" timeOffset="10492.5722">11322 1092 708,'0'0'64,"0"0"81,0 0-47,0 0-27,0 0 5,0 0-39,0-64 22,-14 53-15,1 2 12,1 2-20,0 2-15,1 4-2,1 1-19,1 0-3,-4 13 3,2 5-6,5 1 4,1 2 0,5-2 1,0 1 1,5-2-28,12-6-8,2 1 11,8-8-4,-4-4-12,2-1 0,0-3 7,-1-14-1,-5-12 12,-7-3 10,-4-4 13,-8-5 3,0 0 18,0 5 17,0 6 22,0 7 16,0 10-4,0 6 0,-5 5-14,5 1-24,0 1-14,0 0-20,0 6-4,0 20-8,0 10 12,5 8 0,5 4 0,-5 1-3,-1 2-50,2-3-103,-2-11-139,6-11-455</inkml:trace>
  <inkml:trace contextRef="#ctx0" brushRef="#br0" timeOffset="10695.4706">11826 1157 980,'0'0'291,"0"0"-173,0 0 28,0 0-123,0 0-23,0 0-9,0 53 5,-11-19 2,-2 3-102,-5-5-56,-2-6-209</inkml:trace>
  <inkml:trace contextRef="#ctx0" brushRef="#br0" timeOffset="12380.7474">12586 865 617,'0'0'67,"0"0"61,0 0-12,0 0-36,0 0-13,0 0 20,0 0-29,14-58 0,-14 49-23,0-1 9,-5 2-11,-5-1-5,-2-1-2,-3 5-5,0 1-10,-4 3 4,-4 1-12,4 0 5,-4 0-7,3 4-1,0 9-2,0 2 1,9 2-8,-1 2 7,7-3-3,5 2 2,0-1-4,10-3 5,10 1-6,8-4 6,2-1-3,5-2-7,0-2 7,2-2 4,-1-2-3,-1 0-1,-5 1-1,-9 3-8,-3 1-2,-9 2-1,-2 0 3,-7 4 6,0-1-3,0 2 9,-4-2 4,-11-2-6,-6-1 8,3-1-4,-6-3 28,2-5 0,-1 0-9,1 0-3,-2 0 3,8-8-3,1-1-16,3 1-14,5 4 4,6 0-71,1 1-53,0-3-115,6-2-406</inkml:trace>
  <inkml:trace contextRef="#ctx0" brushRef="#br0" timeOffset="12839.103">12851 901 309,'0'0'642,"0"0"-545,0 0 71,0 0-89,0 0-38,0 0-22,13-15-5,-13 15-6,4 0-8,-2 0-1,6 11-1,2 5 2,-1 2 3,-2-1-2,-1 2-1,-2-7-1,-1-2-2,-1-3-5,-1-2-1,0-5-7,1 0 4,1 0 12,8-3 4,-5-14 5,7-4-8,0-1-2,-1 3-1,2 1 2,-5 9 3,-3 3 2,-3 3 9,0 1 3,1 1-12,1 1 1,1 0-6,0 0-8,0 10 2,1 3 0,-1 5 6,-2 1 0,-1-3 0,0 1-27,7 0-55,6-2-70,5-5 25,6-8-344</inkml:trace>
  <inkml:trace contextRef="#ctx0" brushRef="#br0" timeOffset="13258.9473">13341 919 609,'0'0'233,"0"0"-113,0 0 19,0 0-94,0 0-19,0 0-3,-51-19 10,39 20-22,2 8 9,-4 2-13,7 2-2,4 0-5,3 0-5,0 2 1,0-2 1,17-3-22,0-3 17,4-4-8,2-3-3,-4 0-18,2 0 9,-11-10-2,0-4 30,-5-3 8,-2 0 24,-2 0 2,3 3 18,-4 4-7,0 2 18,3 6-15,-3 2-24,0 0-20,0 0-4,0 11-16,0 5 15,3 3-1,-3 1-11,2 1-11,5-2-83,-3-6-22,3-4-140,1-8-250</inkml:trace>
  <inkml:trace contextRef="#ctx0" brushRef="#br0" timeOffset="13828.2158">13482 880 784,'0'0'78,"0"0"111,0 0-118,0 0-35,0 0-29,0 0 1,35 9 15,-29 8-15,0-2-5,2 1-2,-1-2 2,-4-1-2,3-4 0,-2-1 1,1-3-2,-1-5-4,-2 0-1,2 0 5,4-1 1,1-12 18,1-1-19,2-2 3,-5 2 4,0 3-2,0 3 19,-5-1 3,5 3-22,-4 4 0,1 2-4,5 0 0,5 0-1,-5 11-9,1 7-2,2 1 0,-3 1 9,3-2-2,-3-3-4,-7-3-21,-2-5 14,2-4-1,-2-3 13,2 0 3,4 0 3,4-6 11,4-11-12,8-5 4,5-3-6,-5 0 3,3 2 1,-4 6-2,-7 4 24,-2 9-7,-6 4-2,1 0-7,4 0-8,4 12 1,-1 5-3,-3 1 4,-1 2-4,4 0 0,-8-1-9,6-4 4,2-1-101,2-7-70,1-6-184</inkml:trace>
  <inkml:trace contextRef="#ctx0" brushRef="#br0" timeOffset="14210.6459">14209 887 707,'0'0'26,"0"0"-5,0 0 26,0 0-9,0 0-17,0 0 11,72 19 0,-57-19-25,-1 0-5,-1-3 8,-6-8 4,0-4 10,-5 1 11,-2-3-21,0 5 1,-2 2 38,-9 3-22,-6 4 30,-1 3-15,-1 0-2,-4 0-5,3 10-14,-4 7-8,9 0 15,0 2-15,4 0 3,3-2-6,6 1 4,2-1-14,0-1-4,4-1 5,11-2-2,8 0-3,7-3-33,7-2-72,6-6-109,0-2-220</inkml:trace>
  <inkml:trace contextRef="#ctx0" brushRef="#br0" timeOffset="14421.3747">14721 1017 971,'0'0'225,"0"0"-37,0 0-63,0 0-77,0 0-36,0 0-7,0 18 2,-3 6-1,-11 5-3,-3 0-3,-5 5 0,2-5-67,-4-3-119,6-6-277</inkml:trace>
  <inkml:trace contextRef="#ctx0" brushRef="#br0" timeOffset="16649.1321">15434 899 470,'0'0'179,"0"0"-87,0 0 39,0 0-50,0 0-33,0 0 4,0 0-17,-26-56 25,19 46-8,1 1 25,-4 0-41,0 4-10,0 0 14,-2 2-6,2 3-25,-4 0 11,-1 0-20,-2 3-2,0 9 1,4 4-9,5 2 5,5 1 3,3 3-5,0-4 1,9-2-10,14-2 2,-1-6-9,8-3 6,1-3 5,-1-2-2,-3 0-12,-6-7 17,-4-7 9,-4-3 3,-5-1 9,0-1-5,-5 2 44,0 5-21,-3 5 19,3 4 6,-2 1-34,-1 2-8,2 0-13,-2 0-1,3 0-11,8 12-17,-1 6 27,9 3 0,-2 0-50,5-1-46,2-4-81,4-8-143,2-5-362</inkml:trace>
  <inkml:trace contextRef="#ctx0" brushRef="#br0" timeOffset="17180.4507">15878 822 236,'0'0'452,"0"0"-342,0 0 43,0 0-62,0 0 3,0 0-59,-71-45 10,59 45-27,-2 3-18,2 11-5,2 2 5,2 2-2,6 0 2,2-1-12,2-3 11,19-2-29,5-5 6,-2-4 14,0-3-10,-8 0 3,0 0 15,-5-9 2,-5-4 11,1-4 22,-1 2-2,-3 3 20,-2 3-3,0 4 35,-1 3-38,0 2-21,0 0-24,0 2-8,0 17-19,0 8 24,0 7 6,-8 5-2,-2 7 3,-2-2-4,-2 4-5,2-8-8,1-8 1,-3-5 4,2-10 8,-1-4 1,-3-7 2,0-6 22,-4 0 22,-3 0-4,3-17-21,-2-10-8,7-6-14,8 1-10,3 3-52,4 10-26,0 5-47,14 2-99,8-1-355</inkml:trace>
  <inkml:trace contextRef="#ctx0" brushRef="#br0" timeOffset="17622.7639">16184 855 784,'0'0'115,"0"0"-44,0 0-44,0 0-20,0 0-6,0 0 3,43 5 2,-31 0-4,5-5 9,-4 0-11,2 0 7,-2 0-1,1-2-5,-5-9 7,-5 0-1,-2 0 0,-2 0 2,0 2 17,-2 1 1,-8 6 9,-7 2-18,2 0 30,-2 0-21,-2 0 5,0 10-5,2 7-7,-5 2-5,2 4 3,0 0-1,7-2 7,7-1-8,0-1-16,6-1 6,0 0-4,6-3-2,12-3 0,8-4-27,6-5-49,2-3-88,1-3-282</inkml:trace>
  <inkml:trace contextRef="#ctx0" brushRef="#br0" timeOffset="18012.619">16599 548 637,'0'0'241,"0"0"-72,0 0 5,0 0-56,0 0-3,0 0-58,-9-29 2,9 29-26,0 0-29,0 0 7,3 0-6,16 7-3,8 10 10,9 7 1,1 8 2,5 11 2,-1 6-13,-8 9 7,-8 4-10,-12 2-1,-13-4 0,0-3 0,-20-5 0,-5-3-73,-9-2-31,-2-3-68,-2-9-204</inkml:trace>
  <inkml:trace contextRef="#ctx0" brushRef="#br0" timeOffset="22054.9451">7348 2294 646,'0'0'35,"0"0"105,0 0-25,0 0-53,0 0-29,0 0-14,0 0-5,0 0 21,15-23 29,-15 18 9,0-2-27,0 0 1,-6-1-13,-3 1-18,-6 0 5,3 2-3,-4 2-12,-1 3 5,-2 0 4,-2 0-13,2 0 6,-3 0 1,2 8-5,-5 8 2,2 4-4,4 4 7,1-1-8,9-4-1,6 0-3,3-4 3,0-1 1,6 2-1,11-3 1,9-1 8,1-3-6,4-2-3,8-5-5,0-2-30,4 0-64,-4 0-99,-8-4-205</inkml:trace>
  <inkml:trace contextRef="#ctx0" brushRef="#br0" timeOffset="22496.1523">7703 2264 627,'0'0'79,"0"0"81,0 0-53,0 0-36,0 0 5,0 0-18,-85-26-12,70 26-3,-1 0 15,2 0-15,-2 0-26,4 11-1,0 3-14,0 3-2,9 0-2,3 2 0,0-1-5,0-1-1,21-4 1,4-2-1,5-6-2,3-5 3,-5 0 6,-3 0 0,-8-10 1,-11-5 10,-3-6 1,-3-3 15,0-1-10,-3 6-14,-6 7-2,6 4-5,-3 6-52,6 2-72,0 0-106,0 0-281</inkml:trace>
  <inkml:trace contextRef="#ctx0" brushRef="#br0" timeOffset="22925.1547">7870 2184 665,'0'0'206,"0"0"-88,0 0 14,0 0-29,0 0-49,0 0-35,3-14-12,-3 14-7,0 11-2,0 4 2,0 7 12,-3 2-7,3 2-1,0-1-2,0-4 2,0-1-4,15-3 0,3-5-7,0-5-14,1-5-19,8-2 17,-7-2 0,2-15 12,-6-5 11,-6-7 2,-4 1 12,-1 1 24,-2 7 6,-3 10 24,0 3-5,0 5 6,0 2-43,0 0-25,0 0-1,0 5-13,0 7 7,0 7 6,0 5-1,3 1-2,0-1-58,3 3-54,-3-8-84,6-7-235</inkml:trace>
  <inkml:trace contextRef="#ctx0" brushRef="#br0" timeOffset="24065.276">8471 2170 270,'0'0'87,"0"0"-5,0 0 13,0 0-2,0 0-2,0 0 1,12 0-3,-12-1-22,0 1-17,0-2 1,0 2-3,0-1-11,0 1-2,0 0 8,0-2-7,0 2-11,0 0-11,0 0-7,0 0-3,0 0-1,0 0-3,0 0 0,0 0 1,0 0 0,0 0-2,0 0 1,0 0-4,0 0 1,0 0-6,0 0 2,0 0-13,0 0-14,0 0-9,0 0-11,0 0-41,0 0-14,0 0-75,0 0-66</inkml:trace>
  <inkml:trace contextRef="#ctx0" brushRef="#br0" timeOffset="24596.8921">8510 2188 258,'0'0'222,"3"0"-105,-3 0-28,3 0-37,-3 0 3,0 0 15,0 0 3,0 0-18,0 0-7,0 0-4,0 0 0,0 0-7,0 0-9,0-1 11,0-1-19,0 1 7,0-1-7,0 1-8,0 1 5,0-2-12,0 0-4,0 2 22,0 0-9,0 0-2,0 0-2,0 0-6,0-1 1,0 1 5,0 0-7,0 0 5,0 0-4,0 0 2,0 0 1,0 0-6,0 0-2,0 0-3,0 0-35,0 0-25,0 0-53,3 0-55,0 0-130,-3 0-386</inkml:trace>
  <inkml:trace contextRef="#ctx0" brushRef="#br0" timeOffset="25098.705">8328 2213 526,'0'0'129,"0"0"18,0 0-33,0 0-26,0 0 7,0 0-41,-3-3-13,6 3-6,2-2 10,5-1-9,7 2-11,9-1-18,1 2 16,1 0-5,-11 0-17,-1 11-1,-7 3-3,-3 3-6,-6 3 9,0 1-1,0-4 1,-6-2 0,-6-1 0,-4-4 2,2-3-1,1-3 1,1-1-1,-1-3 2,8 0 2,2-2 9,3-12-3,0-3-6,0-4-4,7 0 20,13 1-19,0 2-1,5 3-2,0 1-4,5 5-5,-8 1-44,5 0-30,-8 4-88,-2 1-142,-8-1-287</inkml:trace>
  <inkml:trace contextRef="#ctx0" brushRef="#br0" timeOffset="25624.3772">8871 2185 34,'0'0'639,"0"0"-564,0 0 79,0 0-58,0 0-36,0 0-17,3-3-7,-10 2-23,-5-1 10,1 0 2,-5 2 24,-1 0-15,1 0-14,1 0-4,1 2-8,7 1-6,3 3-2,4-1-5,0 1-2,0 5 3,0-2 0,0 2 2,11 1 2,6 0-4,1-3 0,6 1 3,-5 0-2,0 0 0,1-1-7,-4 2 4,-10-3 5,1-1-5,-7-1 6,0 3 1,-4-1 16,-12 1 38,-5-2 10,-3-1-8,5 1-22,-4-3-25,3-1-10,3-3-4,4 0-63,8-1-22,5-18-83,0-3-176</inkml:trace>
  <inkml:trace contextRef="#ctx0" brushRef="#br0" timeOffset="26028.2563">9181 2227 697,'0'0'253,"0"0"-232,0 0 52,0 0-17,0 0-36,0 0 4,0 0-5,88 0-16,-82 0-1,1-3 11,0-2 1,-3-1 28,-1-2-12,-3-1 0,0 0-7,0 1 4,0-1-17,-7 2 8,-4 4 6,-1 0-9,-4 3 0,0 0-2,-2 0 6,4 0-1,-7 12 2,2 1-10,3 7-2,2 2 7,8 0-12,3 1 5,3-2-5,0-1 1,10-3-3,13-1 3,0-6-4,12-3-25,1-4-45,3-3-98,-4 0-208</inkml:trace>
  <inkml:trace contextRef="#ctx0" brushRef="#br0" timeOffset="26466.2796">10270 2001 921,'0'0'108,"0"0"69,0 0-35,0 0-48,0 0-37,0 0-8,-33-17-25,5 20 6,-12 13-4,-2 8 12,0 5-12,-1 4-4,4 7-10,4 2 2,9 2-6,3 1-1,13 0-5,7-6-2,3 0 0,6-3 1,15-4-1,3-4-37,9-4-5,0-9-67,0-2-48,5-12-121,-5-1-417</inkml:trace>
  <inkml:trace contextRef="#ctx0" brushRef="#br0" timeOffset="27717.5032">10998 2111 563,'0'0'103,"0"0"56,0 0-15,0 0-55,0 0-22,0 0-24,0 0 15,3-10-15,-3 7-7,-12-1-11,1-1-12,1 1 6,-3 0 3,0 3 11,-1-1-20,-1 2 4,-2 0-5,1 0-5,0 0 4,-5 0-7,3 4 2,-5 6-4,4 2 2,-5 3-3,7 1-1,3 1 0,5 1-3,2 0 3,6 2-2,1 2 5,0-3-3,14-2 4,3-2-2,1-2-2,5-2 3,-2-2 2,6-4-5,3 0-3,-1-3-29,6-2-48,5 0-58,-2-4-86,-1-10-266</inkml:trace>
  <inkml:trace contextRef="#ctx0" brushRef="#br0" timeOffset="27973.1305">11228 2140 809,'0'0'168,"0"0"30,0 0-44,0 0-59,0 0-43,0 0-23,3-8-18,1 8-10,2 8 5,0 7 0,-3 4-5,1 1 0,1 1-1,-2 1 0,-3-4-70,0-2-74,-2-6-109,-8-6-189</inkml:trace>
  <inkml:trace contextRef="#ctx0" brushRef="#br0" timeOffset="28166.2557">11228 2027 753,'0'0'300,"0"0"-184,0 0 82,0 0-146,0 0-40,0 0-12,23-21-38,-3 32-84,1 6-67,1 2-227</inkml:trace>
  <inkml:trace contextRef="#ctx0" brushRef="#br0" timeOffset="28669.964">11636 2219 755,'0'0'101,"0"0"55,0 0-28,0 0-57,14-71 13,-14 54-36,0 2 0,0 3-29,0 4 28,0 4-12,-4 4 0,-8 0-12,-8 0-16,-6 6-6,0 9-2,-1 4 0,9 0-1,5-1 0,4 0 1,7 0 0,2-1-2,0 0-4,18-2-29,6-5 6,6-3-5,4-5-25,-2-2-9,0 0 7,-9-12-15,-4-7 19,-9-5 39,-3-3 16,-4-2 3,-3-5 44,0 0-3,0 0 37,0 5 6,0 7-1,0 6 19,0 10-20,0 4-13,0 2-23,0 0-34,0 4-12,0 17-25,0 13 25,0 7 1,10 6-1,-4 2-12,-1 0-79,0-5-87,-5-4-176</inkml:trace>
  <inkml:trace contextRef="#ctx0" brushRef="#br0" timeOffset="30807.0039">12875 2089 298,'0'0'110,"0"0"43,0 0-29,0 0-45,0 0 26,0 0-16,13 0-18,-13 0-17,3 0-3,-3 0-7,3 0 15,-3 0 9,3 0-1,0-8-15,-3-3-10,4 0-27,-4 0 12,0 2-12,0 1 2,0-1 2,-4 1-5,-2 3-4,-4-1-8,-4 5 3,2 0 0,-11 1-10,1 0 5,-5 0-2,1 6 2,1 6 2,2 3-2,-3 2-1,4 2 1,4 0 0,6 1-4,5-1 3,7 2 0,0-3 2,7 2-2,11-3 3,7-2-2,7 0 1,2-5-1,9-7-3,1-3-51,4 0-63,-3-3-95,-3-11-160,-9-3-414</inkml:trace>
  <inkml:trace contextRef="#ctx0" brushRef="#br0" timeOffset="31249.352">13137 2084 34,'0'0'90,"0"0"-90,0 0-11</inkml:trace>
  <inkml:trace contextRef="#ctx0" brushRef="#br0" timeOffset="31698.7437">13137 2084 191,'0'-12'153,"0"10"-8,0 0 15,0-1-33,0 1 12,0-1-64,0 0 15,0 0-16,0 0-47,0 0 32,0 1-25,4-2-13,3 1-17,2-2 3,4 5 10,-1-3 0,2 1-1,2 2 1,-3 0-13,-3 2-2,0 11 1,-5 5-3,-3-2 1,-2 2 1,0-1 0,0-1 2,0-5-3,0-2 1,0-6-2,0 0 1,0-3-1,0 0 5,2 0 3,2 0 18,2-13 13,7-6-25,0-6-10,7 0-3,-4 3 0,2 2-1,0 8 3,-3 3-3,6 4 0,-5 2 0,3 3 0,1 0 1,-10 3-1,-1 14 0,-3 3-11,-2 1 11,-4 5-2,0-2-3,0-2-9,0-2-74,7-5-39,5-6-76,5-6-126</inkml:trace>
  <inkml:trace contextRef="#ctx0" brushRef="#br0" timeOffset="32105.0842">13785 2062 893,'0'0'94,"0"0"77,0 0-117,0 0 19,0 0-41,0 0-5,-71-25-10,57 31-12,0 8 0,2 3-2,-3 1-1,9 1-3,3-2 1,3-2-4,0-3-13,10-1-16,10-7 21,3-4 0,0 0-3,-5-4 12,2-13-2,-7-1 5,-2-4-1,0 0 2,0 0 0,-4 8 5,-1 3 0,-6 5 19,3 6 3,-3 0-18,0 0-10,3 8-7,-3 9 7,4 4 0,-1 3 5,0 0-9,0-1 4,0-3-53,3-4-68,-1-5-128,1-8-227</inkml:trace>
  <inkml:trace contextRef="#ctx0" brushRef="#br0" timeOffset="32689.2108">14044 1981 724,'0'0'69,"0"0"88,0 0-144,0 0 6,0 0 16,0 0-8,6 86-13,-3-64-11,5-5 5,-2-2-8,2-4 1,-1-3-1,1-2 0,-5-4 2,0-2-2,-3 0 3,6 0 2,0-13 8,1-4-11,3-2 3,3-2 2,-3 0 0,2 1 16,-5 6-3,-2 5 19,-2 4-23,6 5-2,-3 0-10,0 0-4,1 11-5,5 6-4,-5 2-2,0-1-2,-1-3 10,-2-5-2,-1 0 5,0-7 0,-2 0 0,-1-3 0,2 0 0,2 0 3,5-4 8,8-12-11,1-6-11,12 0 2,-4 2 4,3 6 4,-9 6 1,-7 4 1,-6 2 17,-4 2 2,3 0-9,0 0 0,-2 11 0,-1 9 4,-3 2-1,0 2-2,0 0-9,0-2 1,0 1-8,0-1-37,0-5-107,2-4-159</inkml:trace>
  <inkml:trace contextRef="#ctx0" brushRef="#br0" timeOffset="34392.7152">14634 2037 313,'0'0'117,"0"0"56,0 0-91,0 0-11,0 0 21,0 0-12,0-6-16,0 6-16,0 0-14,1 0 15,-1 0-18,2 0-13,-1 0-12,6 0-4,-1 0 1,3 0-3,5 5 1,2-1 1,0-1-2,-1 0-1,0-3 1,-3 0-3,4 0-3,-4 0 1,0 0-4,-5 0 9,-1-7 0,-3-3 1,-3 0-1,0 1 4,0 0 9,0 3 10,0 0-2,-3 2 11,-3 2-2,-1 0-11,-4 2 12,1 0-10,-2 0 5,-1 0 2,-7 11-16,5 3 3,2 3-7,-1 2-3,7 1 4,1 0-1,4 2-1,2 0-2,0-3 1,6-2 4,13-2-9,4-4-1,9-3-1,4-5-59,-7-3-105,-6 0-222</inkml:trace>
  <inkml:trace contextRef="#ctx0" brushRef="#br0" timeOffset="34895.1778">12306 2339 929,'0'0'187,"0"0"-22,0 0-4,0 0-108,0 0-41,0 0-11,2 21 1,-13 1 4,-8 2-6,1 5-10,-4-2-127,-1-3-156</inkml:trace>
  <inkml:trace contextRef="#ctx0" brushRef="#br0" timeOffset="35802.8874">15280 2224 603,'0'0'122,"0"0"42,0 0-23,0 0-39,0 0-23,0 0 14,0 0-5,3-7-19,-3 7-22,0 0-14,0 0-9,0 0-10,0 0-10,-6 7 1,-7 6 2,-2 2-6,-6 4 2,3 0-1,-2-1-2,3 2-1,4-2-33,5 0-83,0-2-105,8-12-211</inkml:trace>
  <inkml:trace contextRef="#ctx0" brushRef="#br0" timeOffset="38238.7153">15788 1869 86,'0'0'351,"0"0"-208,0 0-59,0 0-16,0 0 35,0 0-11,-26-14-23,26 14-14,-3 0 23,3 0-15,0 0-7,0 0-2,0 0-15,0 0-13,3 0-16,22 0 7,12 0 33,13 0-32,10 0-4,1 0-9,-6 0-3,-11 0-4,-9-3 0,-17 3-39,-4 0-51,-4 0-56,-8 0-43,-2 0-85,-2 0-211</inkml:trace>
  <inkml:trace contextRef="#ctx0" brushRef="#br0" timeOffset="38501.4361">16066 1881 499,'0'0'238,"0"0"-66,0 0-29,0 0-56,0 0-27,0 0-23,-3 10 8,3-3-9,0 7 11,0 2-7,0 3-9,0 4-6,0-4-6,0 1-12,0-2-2,0-3-4,0-4 0,0-1 1,0-1-2,0-3-24,-2 0-41,1-1-88,1-2-48,0 0-99,0-2-447</inkml:trace>
  <inkml:trace contextRef="#ctx0" brushRef="#br0" timeOffset="38710.5313">15856 2145 791,'0'0'168,"0"0"-16,0 0-70,0 0-16,0 0-27,0 0 22,45 1-7,4-1-35,12 0-13,5-8-6,-2 1-63,-9-1-118,-16 1-65,-12 2-357</inkml:trace>
  <inkml:trace contextRef="#ctx0" brushRef="#br0" timeOffset="39214.805">16369 1973 802,'0'0'137,"0"0"63,0 0-82,0 0-20,0 0-41,0 0-9,3-17-29,-2 17-19,0 0-4,3 12-7,0 3 11,-2 0 1,2 1 0,-1-1-2,1-2 1,-4-2-3,0-4 1,0-4 1,4-1 0,-1-2-3,0 0 0,4 0 4,9-8 7,9-12-2,1-3-4,0 1 2,-1 3-3,-11 2 3,0 9-3,-8 2 23,-1 6-8,-1-3-1,0 3 0,3 0-12,-1 5 0,3 10-2,-3 2-7,4 2 4,-7 0-13,1 1-33,3 0-40,-1-6-79,1-5-68,3-8-414</inkml:trace>
  <inkml:trace contextRef="#ctx0" brushRef="#br0" timeOffset="39686.2407">17007 1933 745,'0'0'124,"0"0"73,0 0-124,0 0 32,0 0-58,0 0 6,-8-35 6,-8 35-53,-1 0 0,2 0 3,-5 0-8,2 5 5,1 5 1,6 2-7,2 0 0,6-1-5,3 2 3,0-1-2,0-1 3,13-3-4,9 0-4,3-2-2,6-3-4,8 0 11,-5-1-14,-4 1-26,-7-1 2,-16 2 24,-3 2 6,-4 1 5,0 1-1,0 2 8,-11 1 18,-9 0 5,-3-2 17,-8-2-6,-3-1-23,-1-2 2,0-2-13,3-2-5,8 0-39,7-6-73,9-12-67,8-8-175</inkml:trace>
  <inkml:trace contextRef="#ctx0" brushRef="#br0" timeOffset="39956.6266">17188 1796 1007,'0'0'116,"0"0"155,0 0-159,0 0-48,0 0-56,0 0-8,6-2-3,-5 19 3,2 7 5,-1 1 9,1-1-8,0 4-2,-2-4-4,2-1 0,-1-1-1,2-5-10,-2-3-47,3-3-59,2-5-87,-4-6-72,0 0-353</inkml:trace>
  <inkml:trace contextRef="#ctx0" brushRef="#br0" timeOffset="40188.1556">17109 1933 828,'0'0'155,"0"0"77,0 0-96,0 0-29,0 0-56,0 0-22,23-28-6,3 24-9,1 4-9,-2 0 4,4 0-5,-1 0-2,0-3-4,4 3-23,-3-3-47,3 0-98,-2 3-129,-7-1-124</inkml:trace>
  <inkml:trace contextRef="#ctx0" brushRef="#br0" timeOffset="40684.9571">17415 1891 767,'0'0'160,"0"0"52,0 0-85,0 0-46,0 0-51,0 0-14,0-7-10,7 7-2,5 7 3,-2 5 2,4 3-7,-5 6 1,-3 1-1,-2 1-1,-4-1-1,0-2-4,0-3-19,0-4-25,-6-6-27,-1 0 17,1-7 8,-2 0-1,6-2 27,2-15 21,2-7-4,15-5 7,1-1 0,3 4 6,-4 6 6,1 7 13,3 5 3,1 3-21,5 4-3,-1 0-4,-5 1-19,-10 0-86,-8 0-35,-3-2 27,0-1 84,0-2 27,0 2 2,0 0 14,0 2 34,0-2 13,0 3-37,0 0 40,0 0-28,-2 0-31,-1 0-5,0 0-1,0 0-3,1 0-66,-1 1-86,3-1-270</inkml:trace>
  <inkml:trace contextRef="#ctx0" brushRef="#br0" timeOffset="42589.106">17737 1898 679,'0'0'177,"0"0"21,0 0-84,0 0-5,0 0-54,0 0-36,0-4-9,3 4-10,-3 4 6,3 14-6,0 3 13,-2 3-12,1 2 9,2-4-10,-1 0 1,3-2 0,-2-8 2,0-1-4,3-4 2,-2-4 1,3-3 1,1 0-1,2-2 5,3-13 17,2-8-3,-3-4-9,-1-5-9,-4 1 1,-5 4 0,0 6 0,-3 9 0,0 4-4,0 6-4,0 2-45,0 0-93,0 0-111,0 0-140</inkml:trace>
  <inkml:trace contextRef="#ctx0" brushRef="#br0" timeOffset="42934.0853">18168 1928 520,'0'0'146,"0"0"48,0 0-63,0 0-39,0 0-2,0 0-16,13-33-19,-17 29-23,-8 2 9,-4 2-6,-4 0-14,1 0 4,-5 6-6,4 7-14,-1 4-1,2 0-2,9 4-1,0 0-1,9 1 0,1-1 0,3 0 0,17-2 0,6-4-1,10-5-9,7-4-40,2-6-32,1 0-76,-2-9-138,-4-12-480</inkml:trace>
  <inkml:trace contextRef="#ctx0" brushRef="#br0" timeOffset="43180.229">18429 1806 660,'0'0'168,"0"0"100,0 0-104,0 0-55,0 0-70,0 0-29,-8-10-3,8 15-2,-1 7-1,-1 6 12,2 6 8,0 1-13,0 4-4,0 1-2,0-1-3,0-2-2,0-3-33,2-4-69,2-5-52,1-6-26,-5-9-164</inkml:trace>
  <inkml:trace contextRef="#ctx0" brushRef="#br0" timeOffset="43384.7473">18262 1967 736,'0'0'176,"0"0"39,0 0-130,0 0-49,0 0-20,0 0-2,100-33-2,-53 26-9,-2 2-3,-2 0-50,-4 2-66,-4 2-114,-4 0-98</inkml:trace>
  <inkml:trace contextRef="#ctx0" brushRef="#br0" timeOffset="43691.3258">18685 1901 576,'0'0'142,"0"0"73,0 0-118,0 0-14,0 0-41,0 0-9,-72 4-21,61 9-1,2 3-9,4 0 0,5 1-2,0-1-4,3-2-3,17-5-15,2-3 22,4-4 3,-2-2-2,1 0 0,-10-11 5,-1-5-4,-8-5 59,-3-6 19,-3 4-32,0 1-37,0 6-11,-6 5-16,0 8-63,-1 3-79,3 0-128,4 0-367</inkml:trace>
  <inkml:trace contextRef="#ctx0" brushRef="#br0" timeOffset="44007.6245">18824 1852 660,'0'0'93,"0"0"94,0 0-121,0 0-15,84-5-7,-64 13-36,1 4 23,-4 2-13,-2 3-14,-3 2 5,-9-2 1,-3-3-6,0-3-1,-2-2-1,-8-1 3,-8-3 3,4-3 6,4-2 13,6 0 35,4-5 2,0-12-13,0-7-20,4 0-12,14-3-6,3 3-9,1 6-4,4 4-23,-7 5-64,-4 6-93,-3-2-40,-2 2-413</inkml:trace>
  <inkml:trace contextRef="#ctx0" brushRef="#br0" timeOffset="44509.4815">19267 1408 448,'0'0'181,"0"0"-7,0 0 17,0 0-89,0 0-10,0 0 16,8-21-1,-4 21-26,-4 0-36,0 0-9,4 0 5,5 0-30,4 0 1,12 11 4,0 5 14,3 8-12,2 5-4,3 6-4,3 8 3,1 2-13,3 6 16,-5 4-16,-9 4 3,-12 7-6,-12 1 0,-2-1 3,-23-6 0,-17-6-43,-11-3-46,-10-4-36,-4-8-142,6-7-308</inkml:trace>
  <inkml:trace contextRef="#ctx0" brushRef="#br1" timeOffset="63116.2621">7442 3420 205,'0'0'427,"0"0"-403,0 0 89,0 0 25,0 0-55,0 0-8,0 0-9,-6 0-8,6 0 9,0 0-9,0 0 2,0 0-2,0 0-12,0 0-19,0 0-4,0 0-9,0-1-2,0 1-1,0 0-2,0 0-3,0 0-5,0 0-1,0 0 0,0 15 0,0 7 15,0 6 2,0 5-4,0 3 2,0 3-4,0-3-3,0-1-1,0-6 2,0-3-6,0-6 0,0-8-3,1-3 2,-1-4 0,5-1-2,-5-1 4,3 0 0,3-3-1,0 0 2,3 0 1,7 0 3,5-3-2,0-9-1,5 0-4,-2 0-4,2 1 2,-7 0-40,-2 5-29,-8-1-18,1 0-66,-7 2-66,-1-3-132</inkml:trace>
  <inkml:trace contextRef="#ctx0" brushRef="#br1" timeOffset="63371.0596">7518 3553 687,'0'0'146,"0"0"-71,0 0 22,0 0 3,0 0-29,0 0-11,10 0-8,12 0 8,6-2-13,3-3-33,2-1-5,-7 0-9,0 1-22,-2-2-93,-9-3-95,-5-2-116,-7-1-419</inkml:trace>
  <inkml:trace contextRef="#ctx0" brushRef="#br1" timeOffset="63597.1077">7487 3389 702,'0'0'191,"0"0"-100,0 0 26,0 0-16,0 0-23,0 0-41,34-11-1,-5 3-13,5 0-10,0 3-11,3 0-2,-1 3-32,3 0-147,-10 2-101,-3 0-465</inkml:trace>
  <inkml:trace contextRef="#ctx0" brushRef="#br1" timeOffset="64202.9673">7925 3445 688,'0'0'180,"0"0"-98,0 0 37,0 0-28,0 0-13,0 0-20,-4-6-13,4 3-19,0 0-4,0 3 8,0 0-7,0 0-7,0 0-13,0 0 2,7 0-5,2 0-4,2 9-1,2 8 5,-4 2 1,0 3 2,-2-2-1,1 0 2,-5-3 0,0 1-3,0-8 0,-3 0-2,3-7 2,-3-2-2,0 1 2,0-2 5,0 0 2,3 0 7,-1-9 14,3-8-10,1-2-15,1-3-4,5-2 0,2 2-1,1 1 1,3 3-1,1 3 0,-4 4 0,3 4 1,-6 4 0,0 2-3,-1 1 2,2 0-4,0 5 4,-2 9 1,1 5 1,1 2-1,-7 4 0,0 2 1,-3 1-2,-3 2-1,0-2-53,0-6-86,0-7-102,0-11-220</inkml:trace>
  <inkml:trace contextRef="#ctx0" brushRef="#br1" timeOffset="64669.0948">8363 3401 830,'0'0'47,"0"0"56,0 0-11,0 0-33,0 0-27,0 0 5,81-30-1,-64 30-18,-1 4 11,-1 10-20,0 3-2,-3 2-7,-3 3 1,-5 1 0,-2-2 1,-2-3-2,0-2 0,0-4 0,0-3 4,0-5 1,-2-4-3,-2 0 7,1 0 11,0-13 21,0-7-30,3-6 1,0-2-11,0 1 4,13 4-4,-1 6-1,2 5 0,2 3-3,-6 5-4,7 0-28,-8 4-53,4 0-55,-4 0-113,2 5-112</inkml:trace>
  <inkml:trace contextRef="#ctx0" brushRef="#br1" timeOffset="65050.6308">8919 3380 811,'0'0'114,"0"0"7,0 0-14,0 0-49,0 0-36,0 0 13,-75 4-14,62 10-9,0 0-12,6-1 2,4 4-2,3 0 0,0-3 1,3 0-1,14-5-1,-1-2-4,7-7 4,6 0 0,-3-3 1,-1-10 0,-12-4 2,-5-4 2,-8-3 27,0-1 10,-10 2-4,-4 4-22,-1 8-4,-3 5-11,6 6-1,-4 0-34,10 0-68,3 0-51,3 0-142,0 0-224</inkml:trace>
  <inkml:trace contextRef="#ctx0" brushRef="#br1" timeOffset="65312.8017">9133 3222 1020,'0'0'117,"0"0"7,0 0 8,0 0-74,0 0-47,0 0-2,0 0 8,23 47 21,-17-19-10,4 3-16,-4 1 2,-5-1-11,1 1-3,-2-2-2,0-3-20,0-4-42,0-6-60,0-6-60,0-8-101,0-3-346</inkml:trace>
  <inkml:trace contextRef="#ctx0" brushRef="#br1" timeOffset="65552.8419">9396 3149 1154,'0'0'93,"0"0"85,0 0-80,0 0-51,0 0-30,0 0 59,41 39-26,-23-11-33,2 4 6,-5 6-10,-2 0-7,-4 0-6,-1 1-2,-8-1-14,0-2-71,0-1-63,-8-5-150,-8-7-459</inkml:trace>
  <inkml:trace contextRef="#ctx0" brushRef="#br1" timeOffset="66987.2584">10209 3159 583,'0'0'163,"0"0"-57,0 0 52,0 0-31,0 0-29,0 0 7,0 0-8,0-14-37,0 14-10,-4 0-18,-16 14-10,-12 15-7,-8 17 15,-5 14-3,10 13-3,11 10-7,18 6 4,6 0-13,33-4-8,21-10 0,14-8-2,8-10-69,-4-11-69,-5-15-184,-11-17-371</inkml:trace>
  <inkml:trace contextRef="#ctx0" brushRef="#br1" timeOffset="73984.853">10983 3362 448,'0'0'124,"0"0"-78,0 0 35,0 0-8,0 0-8,0 0-1,0 0-8,3 0-28,-3 0 9,0 0 16,1 0-5,-1 2-8,0-2 6,0 0 9,0 0-15,0 0-7,0 0 0,0 0-5,0-3-23,-7-3-3,-2 1 0,0 0 3,-1 3 0,-3 0-5,-1 2 2,-4 0-2,-3 0-1,-1 0 1,1 9-1,3 2-1,-2 2-1,7 0 2,4-1 0,-2 1 1,11-3-4,0-1 2,0 2 0,0-3 2,8 1 0,2-2 1,10 0-1,-2 0 6,1-2-4,5-1 0,-3 3-1,3-1 1,-5-1-2,1 2 0,-4-1-1,-1 1 0,-3 3 1,-3 1-2,-3 4-4,0 3 3,-4 0 1,-2 1-2,0-2 4,0 0 0,0-6 1,-2-2-1,-4 0-2,-6-3 2,-8-2 2,4-2 14,-8 1 2,2-3-1,-2 0 6,6 0-10,-1-9-6,3-2-2,5-1-2,5 0-3,0 3-22,3 1-38,3 4-26,0-2-74,0-1-73,9 1-217</inkml:trace>
  <inkml:trace contextRef="#ctx0" brushRef="#br1" timeOffset="74284.6046">11206 3481 738,'0'0'222,"0"0"-59,0 0 8,0 0-51,0 0-33,0 0-31,2-5-4,-2 5-18,0 0-22,0 0 4,3 0-12,0 4-4,7 9 0,4 6 0,-5 3 7,0-1-7,-1-1-1,-1 1-23,-4-2-64,-3-2-33,0-4-91,0-9-58,-15-4-249</inkml:trace>
  <inkml:trace contextRef="#ctx0" brushRef="#br1" timeOffset="74494.697">11092 3280 1014,'0'0'121,"0"0"53,0 0-30,0 0-88,0 0-28,0 0-28,0-34-2,2 34-71,11 17-120,7 5-11,6 2-208</inkml:trace>
  <inkml:trace contextRef="#ctx0" brushRef="#br1" timeOffset="75056.3282">11641 3502 649,'0'0'170,"0"0"-38,0 0-4,0 0-51,0 0 2,0 0-4,3-31-5,-3 22-19,0 1-18,-10 0-14,0 4 1,0 1 6,-5 1-14,-3 2-3,-1 0-9,-1 2 1,3 8 0,6 4-1,1-2-6,7 2 1,3 3-1,0 0 2,0 3 1,16-1-8,2-6-14,12-1 2,-4-7-13,6-2-12,-2-3 4,-7-3-16,-3-14 13,-5-7 29,-10-5 15,-2-5 3,-3-3 4,0-1 35,0 0 11,-3 6 3,-1 6 11,3 8-2,-2 5 16,0 7-5,3 1 5,0 5-17,0 0-28,0 0-19,0 0-14,0 22-18,0 12 18,10 10-2,3 6 6,3 6-8,-6 5-20,-7 1-110,-3-4-76,0-12-267</inkml:trace>
  <inkml:trace contextRef="#ctx0" brushRef="#br1" timeOffset="79316.4544">13277 3333 680,'0'0'128,"0"0"2,0 0 8,0 0-62,0 0-11,0 0-4,0 0-12,0-16-23,0 16-6,0-3 16,0 1-4,0-3-4,0 0 9,-3-3-12,-3 2-8,-4-2-4,-1 2 6,-1-2 0,2 2-7,-10 2-11,4 2 6,-6 0-3,-1 2-2,1 0-2,-8 0 1,4 7-1,0 8 1,-1 2 0,2 4 2,3 2-2,5 3 0,2 2-1,7 0-4,7 4 4,1-1 5,1-2 0,13-1-6,4-2 2,9-7 4,-1-5-1,9-4 0,0-4 4,-2-2-8,1-4 0,-2 0-41,-2 0-37,-2-4-77,2-12-103,-6 0-229</inkml:trace>
  <inkml:trace contextRef="#ctx0" brushRef="#br1" timeOffset="79551.2704">13492 3398 969,'0'0'146,"0"0"43,0 0-52,0 0-88,0 0-27,0 0-18,0 0 8,3 14-11,0 5 19,0 3 0,-1 0-12,2-1-4,-4 0-4,0-4-14,0-1-71,0-3-91,0-8-111,-4-5-317</inkml:trace>
  <inkml:trace contextRef="#ctx0" brushRef="#br1" timeOffset="79737.0777">13386 3205 1003,'0'0'202,"0"0"-94,0 0 67,0 0-110,0 0-33,0 0-32,-14-43-18,14 43-95,9 14-164,11 9 53,2 0-307</inkml:trace>
  <inkml:trace contextRef="#ctx0" brushRef="#br1" timeOffset="80275.869">13871 3442 781,'0'0'136,"0"0"-44,0 0 0,0 0-50,0 0 26,0 0 32,19-26-25,-19 18-27,0-2 3,-9 1-25,-4 1-2,-3 4-10,-2 1-6,1 3-5,-6 0-3,3 0 0,1 1 0,5 15-1,2 5-6,2 4 4,5 4-1,5-3 1,0 2 1,15-6 0,6-4-7,9-5-10,0-8 3,5-5-4,1 0-4,-3-16-3,-5-9-5,-6-5 13,-7-6 5,-9-5 8,-6-8 4,0-1 2,0-1 19,0 6 23,-3 9 11,-1 12 7,1 9 12,1 9 4,2 3-13,0 3-25,0 0-29,0 0-9,0 24-25,0 14 20,5 9 0,4 9 9,0 3-8,-6 2-36,0 3-83,0-5-69,0-13-263</inkml:trace>
  <inkml:trace contextRef="#ctx0" brushRef="#br1" timeOffset="85933.3458">15120 3297 379</inkml:trace>
  <inkml:trace contextRef="#ctx0" brushRef="#br1" timeOffset="86614.5791">15120 3297 379,'69'-38'113,"-69"38"-13,1 0-41,-1 0-21,0 0-8,0 0 13,0 0 23,0 0-13,0 0 11,0 0-18,0 0 1,0 0-2,2 0-13,-2 0-2,0 0 2,0 0 4,0 0 13,0 0-5,0-3-12,-2-4-9,-4-1-5,-2-1-12,-1 1-6,0 3 0,-1 0 4,-3 3 9,0 2-13,-3 0-4,-1 0 4,-3 0 1,0 9-1,6 4-1,3 5 1,2 2-2,2 2 0,4 3 1,3-3 1,0-5 0,2-1 0,12-3-4,2-6 0,5-3 0,0-4 4,9 0 3,-1-3-1,1-11-2,-5-3 5,-4-2-3,-6 1 3,-6 0-2,2 3 0,-8 3 3,0 5 4,-3 4 23,0 3-1,0 0-20,0 0-8,0 0-4,0 0-5,0 2-9,0 13-1,0 10 15,-6 6 1,3 5 0,0 8 3,-5 4 0,5 5-3,-1-1 1,-1-2 0,-2-8 1,-3-5-3,1-7 0,-2-8 1,-2-4-1,0-7 0,-6-2 8,0-6 6,0-3 17,-5 0-4,9-12-7,-3-17 17,6-6-32,3-1-5,8 7-2,1 5-5,0 7-21,0 4-32,4 0-74,15-1-149,8-4-201</inkml:trace>
  <inkml:trace contextRef="#ctx0" brushRef="#br1" timeOffset="87027.111">15476 3275 758,'0'0'182,"0"0"-71,0 0 38,0 0-86,0 0-32,0 0-20,0-12-2,10 12-8,8 0 2,9 12 2,-5 4 1,-2 5 5,-7 1-3,-8 2 1,-5-2-1,0-2 9,-1-3 1,-11-4-8,1-4 11,-3-2 0,5-4-6,0-3 0,5 0 12,-2-7 3,0-10-11,2-7-16,4 1-3,0 3-12,16 5-13,10 3-20,7 2-45,8 5-53,5-1-55,0 3-103,-1 1-218</inkml:trace>
  <inkml:trace contextRef="#ctx0" brushRef="#br1" timeOffset="87432.2017">15966 3269 513,'0'0'161,"0"0"10,0 0-35,0 0-59,0 0-13,0 0-20,-45-27 7,25 27-5,0 0-5,1 0-5,-1 6-14,5 6-11,2 3-6,6 4-3,4-1-2,3-2 0,0 0-1,6-2-2,14-5-5,7 1 8,5-7-2,-3-3-16,1 0-3,-6-5 5,-4-12 16,-7-3 7,-5-4-2,-1-1 25,-2 4 11,-2 4 1,1 8 8,-4 5-4,0 4-4,0 0-17,0 0-25,3 0-13,1 16-3,2 5 16,2 5-1,2-2-3,4 1-49,0-3-45,4-3-72,5-7-73,2-7-227</inkml:trace>
  <inkml:trace contextRef="#ctx0" brushRef="#br1" timeOffset="87913.6942">16353 3302 35,'0'0'758,"0"0"-631,0 0 58,0 0-122,0 0 16,-30-76-7,21 66-8,-8 1-23,4 2-3,-3 5-10,-1 2-15,-1 0 1,2 0-12,1 7-2,3 9 0,4 2-1,3 6-3,5-2-1,0 0 3,13-4-3,7-2-18,2-9 1,2-3 5,1-1 2,-2-3 1,-3 0-11,0-17 4,-2-5 12,-4-8 4,-3-5 3,-3-6 2,-1-6 6,-7 2 9,0 3 23,0 11 24,0 9-8,0 13 10,0 4 0,0 5-17,0 0-31,0 0-16,0 14-20,0 10 15,-3 9 4,3 7 2,0-1 1,0 2-2,0-3-3,3-1-61,7-6-55,5-4-92,2-10-166</inkml:trace>
  <inkml:trace contextRef="#ctx0" brushRef="#br1" timeOffset="88338.0684">16704 3192 856,'0'0'70,"0"0"-15,0 0-50,0 0-5,0 0 4,0 0 3,32 0 8,-22 0-3,2 0 6,-1 0 1,-1-4-1,-2-4 10,-3-1 4,-1 0-9,-4-1-11,0-1 13,0 0 14,0 2 0,-11-2-11,-2 5 3,-8 2-3,0 2 1,-5 2-7,3 0 17,-3 15-2,6 9-18,0 1 2,4 5-2,8 0 3,7 3-5,1 0-1,0-4-7,15-3-9,12-5 1,2-4-2,4-6-23,4-4-56,1-6-94,-6-1-175</inkml:trace>
  <inkml:trace contextRef="#ctx0" brushRef="#br1" timeOffset="89885.3248">17136 2855 237,'0'0'55,"0"0"19,0 0-24,0 0-29,0 0 15,0 0 26,-8-42 21,8 37 5,-2-3-19,2 4 47,0-1-9,0 2 8,0 0-12,0 0 6,0 1-22,0-1-21,0-2-3,0 2-12,13-2-2,1 4-12,7 1-10,6 4-12,8 25-2,5 14 9,8 16 4,-2 11 0,-8 10-3,-12 7-11,-17 4-12,-9-3 0,-15 4 0,-30-2-37,-14-4-115,-12-5-141,3-14-402</inkml:trace>
  <inkml:trace contextRef="#ctx0" brushRef="#br2" timeOffset="111400.9897">936 5439 374,'0'0'267,"0"0"-251,0 0 34,0 0 69,0 0-37,0 0-42,0 0-10,0 0-2,18-19-18,-14 18-2,-4 1 1,0 0 19,0 0 1,0 0-5,0 0-5,0 0-5,0 0-11,0 0-3,0 0 3,0 0-3,0 0-1,0 0-3,0 0 1,0 0-4,0 0 7,0 0 0,0 0 0,0 0 0,0 0 2,0 0 0,0 0 2,0 0 2,0 0-2,0 0 3,0 0 2,3 0 2,0-7 5,3 1-8,3-5-3,-6 1 12,-2-3-2,-1-3 10,0-1-6,0-2-4,-13-2-7,-3-2 3,1 4-7,-2 3 1,-2 4 12,-5 6 11,-7 6-25,-2 0-3,-3 5 6,-3 16 0,2 4-4,0 8 4,3 2-6,4 6 5,10 0-3,7 2-2,5 1 0,8 2-1,0-3 1,14-3-2,13-6 2,3-6-1,11-9-9,-5-8-6,4-7-7,-4-4 0,1-3 7,2-15 6,-6-10-11,-5-3 4,-4-8 8,-6-7-7,-5 0 7,-7-3-14,-1 1 23,-2 6 4,-3 9-4,0 11 4,0 11 7,0 8 9,0 2-10,0 1-10,0 1-5,0 20-16,0 11 21,0 7 1,0 5 0,0-3-1,-7-5 1,0-2 0,-6-7-1,-5-1 0,-6-6-2,-4-4-1,1-3 3,2-8 0,1-5-5,6 0-1,-3-8 6,9-12-14,2-8 4,6-3 10,4 1-2,0 4 2,14 4 0,1 8 1,3 4 6,-3 4-1,4 6 10,1 0 2,2 6-7,-1 12-2,-2 7 2,-2 1-4,-4 1-6,-1-1-1,0-1-22,-2-5-70,-2-3-135,1-10-285</inkml:trace>
  <inkml:trace contextRef="#ctx0" brushRef="#br2" timeOffset="111986.8935">1237 5579 929,'0'0'75,"0"0"-3,0 0 50,0 0-52,0 0-54,0 0-10,0-5-1,0 5 0,0 0-5,0 0 5,0 0-1,0 0 1,0 0-3,0 0-1,0 0 0,0 0 1,0-3 0,0 3 1,0-1-3,0 1 0,-3-2-43,0 2-49,3 0 7,0 0 9,-3 0 10,3 0-16,-3 0 49,0 0 33,0 0 3,3 0 1,-3 0 3,3 0 3,0 0-4,0 0-6,0 0-30,0-3-14,9-1 23,-3 2-22,-3 0 22,0-1 13,0 0 8,0 2 5,-1-1 15,3 2 19,-2 0 54,-1 0 10,4-1-36,3-1-5,4 2 0,5-3-4,3-2-22,3-1-21,1 3-9,-1-2-6,-3-1-11,-5 0-47,-2-4-52,-11 1-117,-3-5-276</inkml:trace>
  <inkml:trace contextRef="#ctx0" brushRef="#br2" timeOffset="112210.8706">1286 5366 502,'0'0'324,"0"0"-182,0 0-14,0 0-15,0 0-61,0 0-26,-3-3-9,3 3-11,0 0-3,12 0 6,3 0-9,3 0-5,0 0-83,-3 0-76,4 0-160</inkml:trace>
  <inkml:trace contextRef="#ctx0" brushRef="#br2" timeOffset="112767.4303">1273 5458 690,'0'0'145,"0"0"-32,0 0 42,0 0-55,0 0-42,0 0-26,-6-8-8,22 8-3,11 0 6,4 0 5,2 0-13,-1 0-13,-3 0-6,-9 0 0,1 0-51,-2 0-115,-4 0-54,-2 0-284</inkml:trace>
  <inkml:trace contextRef="#ctx0" brushRef="#br2" timeOffset="113072.3645">1432 5291 986,'0'0'121,"0"0"-15,0 0 9,0 0-64,0 0-34,0 0 39,53 34-11,-28-17-15,5 0-6,-2-1 1,-1 1-12,-2-5-2,-4 3-4,-6-5 12,-3-1-14,-5-2 4,-5 1 0,-2-2-4,0 5-3,-12 6 4,-17 5 3,-1 4-9,-5 3-84,7-2-84,5-3-169,7-7-563</inkml:trace>
  <inkml:trace contextRef="#ctx0" brushRef="#br2" timeOffset="114836.5896">2466 5259 941,'0'0'50,"0"0"88,0 0 29,0 0-58,0 0-48,0 0-18,0-10-9,0 10-18,0 8-12,0 9-4,0 9 40,0 6-2,0 4-17,0 2 7,0 0-6,0-3-9,0-3-3,0-8-6,0 0-3,3-9-2,-3-3-1,0-5-10,0-2-58,0-5-75,0 0-100,3-19-118</inkml:trace>
  <inkml:trace contextRef="#ctx0" brushRef="#br2" timeOffset="115308.9686">2472 5280 880,'0'0'68,"0"0"-11,0 0 65,0 0-33,15-81-55,0 61-1,4-1 7,2 4-8,9 1 0,0 2-9,4 4 2,-1 4-7,-3 6-6,-5 0-7,-4 17-3,-9 9-2,-2 9 0,-10 3 2,0-2 1,-13 0-3,-9-3 0,-8-7-7,1-2 3,1-8-4,4-6-13,5-3 14,5-6-2,4-1 4,1 0 5,3 0 15,3-8-11,0 2 13,3 2 11,0 0-6,0 1-4,0 3-15,15 0-2,9 0-1,4 15 2,2 4-2,1 5 0,-5-4-10,4 2-67,-4-5-88,0-8-123,-4-6-485</inkml:trace>
  <inkml:trace contextRef="#ctx0" brushRef="#br2" timeOffset="115699.0421">3002 5353 802,'0'0'81,"0"0"-73,0 0 80,0 0-21,0 0-38,83 25-7,-65-23-7,0-2 2,-6 0 1,1 0-3,-5-2 7,-1-8 0,-7-5-1,0 0-4,0-1-2,-10 2-1,-8 0 10,-3 3 5,-6 5 10,-1 3-8,-5 3-14,3 2 4,0 15-3,5 6-6,7 3 10,6 4-7,9 1 1,3 2-13,0-2 5,15-3-2,10-3-3,11-3-3,9-7-11,7-4-53,2-9-107,-5-2-178</inkml:trace>
  <inkml:trace contextRef="#ctx0" brushRef="#br2" timeOffset="115946.9105">3397 5165 1152,'0'0'32,"0"0"153,0 0-48,0 0-100,0 0-32,0 0-4,0 28 15,7 0 7,-1 5 3,-3 1-10,3 3-8,-3-1-7,-2-5-1,6 2-35,0-5-82,2-5-98,-3-10-207</inkml:trace>
  <inkml:trace contextRef="#ctx0" brushRef="#br2" timeOffset="116140.9608">3346 5324 1099,'0'0'103,"0"0"-3,0 0 79,0 0-104,0 0-65,0 0-9,73-20 4,-28 19-5,-2-2-22,-1 2-90,-9-1-141,-14-1-126,-8 0-268</inkml:trace>
  <inkml:trace contextRef="#ctx0" brushRef="#br2" timeOffset="116538.9079">3592 5283 185,'0'0'640,"0"0"-513,0 0-7,0 0-48,0 0-27,0 0 0,72 33-5,-56-11-11,-4 1-3,-6-1-7,-4-3-11,-2-2 1,0-5-8,-8-2 4,-4-6 1,5 1-6,1-5-1,3 0-7,3-16-17,0-9-32,19-2-21,11 0 1,4 4-32,-1 7-6,-3 5 51,-2 3 64,-4 4 7,-6-1 11,-3 3 20,-6 2 37,-6-2 10,-3 2 6,0 0 27,0 0-31,0 0-38,0 7-24,0 12-4,0 7 41,0 4-42,0-4-17,0 3-3,0-5 0,3 1-62,-3-6-121,0-7-166</inkml:trace>
  <inkml:trace contextRef="#ctx0" brushRef="#br2" timeOffset="116711.1924">3798 5111 1215,'0'0'50,"0"0"102,0 0-23,0 0-71,0 0-58,0 0-32,-4-47-84,29 62-19,5 1-155,-2 3-510</inkml:trace>
  <inkml:trace contextRef="#ctx0" brushRef="#br2" timeOffset="117048.7435">4068 5241 850,'0'0'165,"0"0"-133,0 0 72,0 0-12,0 0-52,0 0-18,51 70-14,-42-50-3,-2-1 8,2 0-5,-3-5-1,-3-2 1,6-4-3,-6-5-1,3 0 6,3-3-2,0 0 17,7-14 29,2-8-11,0-7-16,0-8 2,-6-1-7,-3 6-5,1 6-4,-4 11-3,-1 10-10,-5 4-7,0 1-54,6 0-81,1 0-155,5 0-76</inkml:trace>
  <inkml:trace contextRef="#ctx0" brushRef="#br2" timeOffset="117453.0463">4568 5237 674,'0'0'134,"0"0"-91,0 0 139,0 0-69,0 0-43,0 0-21,80 26-10,-62-23-17,-3-3-10,2 0 1,2 0-3,-4-2 3,-2-8 3,-4-1-8,-6 0-1,-3-1 13,0 0 3,-9 3-11,-7 0 5,-3 3-7,-1 1 5,-2 1-6,2 4-7,1 0 9,1 0 8,2 2 16,1 14-18,-2 7-9,4 1 6,4 2 1,9 1-6,0-2-1,19-1-4,11 0-1,9-5 0,3-2-3,3-7-9,11-3-31,2-6-7,-4-1-36,-5 0-294</inkml:trace>
  <inkml:trace contextRef="#ctx0" brushRef="#br2" timeOffset="118953.4">6252 5245 665,'0'0'54,"0"0"93,0 0 29,0 0-93,0 0-18,0 0 3,0 0-17,7-17 1,-7 14-21,0-1-9,0-1 2,-7 0-2,-2-2-3,-5 2-9,1-1 2,-2 0-9,0 3-2,0 3 1,2 0 4,4 0 0,-5 0-4,-2 0 2,1 0-2,-3 6 2,2 5-1,0 4-3,9-3 1,0 1-1,4 3 1,3-4-1,0-1 1,0 2 1,3-2-2,8-1 2,5-2-1,0-1 5,5-2-6,3-4 0,0-1 1,4 0 0,-4 0-2,1 0 2,-2-1-2,-4-2-1,-1 3-2,-6 0 0,0 0 1,-5 0-3,-2 5-4,1 5 6,-6-3 0,0 3 2,0-1 1,0 1 1,-8-2 0,-11-3 1,-1 4 15,-5-4-4,-5 0 4,-1-3 4,4 1-14,5-3 5,4 0-5,3-3-3,6-10-3,2-1-18,7 3-25,0 1-27,0 3-109,16-1-104,3 1-274</inkml:trace>
  <inkml:trace contextRef="#ctx0" brushRef="#br2" timeOffset="119200.8162">6471 5237 985,'0'0'91,"0"0"95,0 0-26,0 0-89,0 0-33,0 0-17,5 0-16,-1 13 3,2 4 6,-3 4-4,0-2-8,0-1-2,-3 1-16,4-4-61,-4-2-93,0-5-132,0-8-437</inkml:trace>
  <inkml:trace contextRef="#ctx0" brushRef="#br2" timeOffset="119389.6199">6368 4989 1183,'0'0'86,"0"0"124,0 0-86,0 0-86,0 0-38,0 0-29,4-22-71,25 39-4,4 5-176,-4 1-266</inkml:trace>
  <inkml:trace contextRef="#ctx0" brushRef="#br2" timeOffset="119913.0371">6877 5257 822,'0'0'28,"0"0"63,0 0 6,0 0-30,0 0-23,-2-75 32,-14 64 11,-2 6-28,-9 1-19,0 4-9,2 0-2,-2 4-6,6 14-7,0 1-8,9 2 1,2 1-5,10 1-1,0-1-2,5 1-1,20-5 0,6-4-11,5-5-29,1-6-22,2-3-4,-8 0-8,-7-16 1,-3-6 53,-6-7 17,-6-5 3,-6-5 10,0 0 25,-3-2 30,0 5 0,0 7 14,0 9-7,0 10-19,0 6-1,0 4-18,0 0-34,0 15-8,0 15 4,0 10 4,0-1 0,0 2 0,0-4-44,7-2-85,-1-11-145,-6-8-396</inkml:trace>
  <inkml:trace contextRef="#ctx0" brushRef="#br2" timeOffset="120138.6734">7048 4809 1186,'0'0'83,"0"0"95,0 0-26,0 0-97,0 0-51,0 0-4,0-4-2,6 27 2,0 4 0,1 4-40,1 3-96,4-1-173,3-3-427</inkml:trace>
  <inkml:trace contextRef="#ctx0" brushRef="#br2" timeOffset="120499.275">7415 5095 1122,'0'0'138,"0"0"-48,0 0 51,0 0-96,0 0-38,0 0-2,-72 33 0,62-16 3,4 4-5,6-3 1,0-1 0,0-2-3,9-3 1,12 1 3,4 0-2,2-1-1,-3-1 2,0 0-5,-8 0 1,-6-2 0,-4 1 0,-6-3 1,0 0-1,0-1 7,-13 2 9,-9-4-2,-3 1-8,-2-2-6,0-2-5,0-1-38,3 0-77,5-15-132,9-13-185</inkml:trace>
  <inkml:trace contextRef="#ctx0" brushRef="#br2" timeOffset="120671.0849">7609 5020 1032,'0'0'62,"0"0"73,112-27-9,-74 22-64,-9 1-31,-8 4-31,-9 0-3,-9 0-68,-3 0-100,-6 5-87,-18 6-337</inkml:trace>
  <inkml:trace contextRef="#ctx0" brushRef="#br2" timeOffset="122433.7643">8507 4996 729,'0'0'66,"0"0"110,0 0-33,0 0-54,0 0 8,0 0-11,0-12-14,0 12-23,0 0 5,0 0-12,0 0-22,0 0-12,0 2-8,0 15-2,0 8 2,3 5 7,-3 2-2,0 3-1,0-2-3,0-1 3,0-4 4,0-3-1,0-8-5,0 2 0,0-7-2,0-4 2,0 0-2,6-1 10,6-1-10,4 1 7,8-3 0,2-1-4,6-3-1,-2 0-4,-1 0-21,-4-2-57,-1-5-46,-8-1-132,-7-2-136</inkml:trace>
  <inkml:trace contextRef="#ctx0" brushRef="#br2" timeOffset="122629.0791">8619 5216 877,'0'0'135,"0"0"4,0 0-6,0 0-63,0 0-24,0 0-2,45-8-15,-15 4-16,0-4-13,5 2-1,-5-2-55,-5-3-114,-5-3-88,-7-2-274</inkml:trace>
  <inkml:trace contextRef="#ctx0" brushRef="#br2" timeOffset="122808.7618">8571 4979 1004,'0'0'112,"0"0"36,0 0 8,0 0-87,0 0-29,0 0-13,39-13-6,4 6-15,-4 5-6,-2-2-22,-4 1-104,-6 0-135,-8 1-133</inkml:trace>
  <inkml:trace contextRef="#ctx0" brushRef="#br2" timeOffset="127254.7975">9023 5085 468,'0'0'112,"0"0"-74,0 0 8,0 0-29,0 0-4,0 0-6,0 0 16,0 2 16,0-2 29,0 0-11,0 0-17,0 0-7,0 0 3,0 0 4,0 0 5,0 0-9,0 0-4,0 0-8,0 1 5,0-1-5,0 0-4,0 0-3,0 0-1,0 0-4,0 0 1,0 0-1,0 0-4,0 0-5,0 0-2,0 0-1,0 0-52,0 0-99,3 0-119,3 2-207</inkml:trace>
  <inkml:trace contextRef="#ctx0" brushRef="#br2" timeOffset="128449.1318">9045 5102 268,'0'0'115,"0"0"-51,0 0 18,0 0-5,0 0-17,0 0 5,0 0 22,0 0-6,0 0-28,0 0-12,0 0-2,0 0-6,0 0 0,3 0 0,1-1-2,3-5-6,-1-4-18,7 3 3,-5-4-1,7 2-3,-2 1 4,-1 3-4,-5 2-1,2 3 0,-1 0-3,-2 0-1,3 8-1,-2 9 4,-1 3 0,-3 2-1,1 0-1,-1-1 1,-3-5-2,2 0 2,-2-6-1,0-3 0,0-4 6,0-2-7,0-1 0,0 0 9,5 0 3,-2-2 26,7-13 2,2-6-40,4-3-1,1 0 0,-1 0-3,4 0 3,-4 7 0,1 3 0,-2 6 3,2 2 2,-5 6-1,2 0 0,-1 0-3,-4 13 4,1 7 0,-3 3 0,0-1-1,-4 6 0,0-5-4,-3-1 0,3 0-14,-1-5-58,6-6-96,1-6-141,1-5-466</inkml:trace>
  <inkml:trace contextRef="#ctx0" brushRef="#br2" timeOffset="128799.9763">9594 4995 845,'0'0'43,"0"0"66,0 0 8,87-11-65,-63 13 8,-2 12-9,2 3-23,-9 6-17,-2 3 0,-3 0-2,-3-3-5,-5 0 2,-2-6-3,0-2-3,0-3 0,-2-7-2,-5-2 2,3-3 10,-2 0 2,4-6 11,0-15-9,2-4-5,0-9-3,16 3-3,8 3-6,-2 6 3,1 9-2,-4 8-1,-2 5-20,2 0-58,-5 0-46,2 12-108,1-1-309</inkml:trace>
  <inkml:trace contextRef="#ctx0" brushRef="#br2" timeOffset="129145.0133">10246 5026 817,'0'0'64,"0"0"86,0 0-77,0 0-56,-83-4 0,56 18 23,1 4-14,13 3-8,4-1-8,6-3 4,3 0-8,3-1-5,19-4-1,11-4-1,3-7-5,3-1-25,-8 0 11,-4-11 20,-13-6 7,-1-6 27,-13 0 11,0-3 2,0 3-20,-15 6-15,3 8-12,-4 2-2,2 7-66,5 0-78,2 0-136,7 0-240</inkml:trace>
  <inkml:trace contextRef="#ctx0" brushRef="#br2" timeOffset="129378.6972">10519 4863 912,'0'0'225,"0"0"-108,0 0 73,0 0-122,0 0-52,0 0-9,0 17-5,0 12 15,0 4-2,0 0-12,1 0 1,-1-1-4,0-2-5,0-5-41,0-1-48,0-5-97,1-12-120,3-7-317</inkml:trace>
  <inkml:trace contextRef="#ctx0" brushRef="#br2" timeOffset="129611.0566">10672 4834 945,'0'0'82,"0"0"64,0 0 9,0 0-94,0 0-40,0 0 26,42 33-20,-31-2-6,-8 4 0,-3 1-8,0 0-5,0-1-7,-6-2-1,-5-4-22,5-6-57,0-5-99,6-8-140,0-10-486</inkml:trace>
  <inkml:trace contextRef="#ctx0" brushRef="#br2" timeOffset="129993.1678">10942 4979 882,'0'0'251,"0"0"-233,0 0 98,0 0-106,0 0-8,0 0 2,68 27-4,-43-16 1,-1-2-3,-5-3 0,1-4-3,-1-2-4,-2 0-6,-4-2 4,-1-10 4,-9-3 0,-1-2 7,-2-1 3,0 4 1,-2 0 7,-13 4 19,-6 6 7,2 1-11,-6 3-10,2 3 11,-3 14-5,3 5 3,2 3-1,5 3 0,8 1-7,8 0-13,0-3 1,3-1-5,16-2-10,13-8-58,5-3-71,8-7-102,1-5-243</inkml:trace>
  <inkml:trace contextRef="#ctx0" brushRef="#br2" timeOffset="130473.2179">11636 5051 697,'0'0'143,"0"0"18,0 0-24,0 0-78,0 0 9,0 0 6,-81-62-32,61 62-21,-1 0-10,-2 0-2,3 16 1,1-1-4,8 4-4,5 1-2,6-1 0,0 1 0,16-3-3,11 2-8,3-5-6,2-5-30,3-4-1,-2-5 0,0 0-1,-5-4 32,2-11 6,-10-7 11,-1-9 2,-3-5 1,-9-6 7,-4-1 13,-3-4 5,0 2 32,0 2 7,0 9 3,0 11 19,-3 5-1,2 10-19,-1 6-7,2 2-11,0 0-29,0 0-22,0 22-2,0 14-2,2 12 4,7 5 6,3 1-4,-9 4-2,-3-3-1,0 1-16,0-3-116,-3-9-118,-2-12-293</inkml:trace>
  <inkml:trace contextRef="#ctx0" brushRef="#br2" timeOffset="133786.3909">13105 4928 700,'0'0'69,"0"0"36,0 0-18,0 0-47,0 0-11,0 0 31,0 0-5,14-5 4,-14-1 12,0-2-3,0-3-30,0-3 1,0 0-6,-8-1-11,-5 1-19,-4 0 3,-2 4-6,0 2 0,-4 4 0,4 4 0,-1 0 0,5 0-1,0 8-8,4 6 8,-1 2-1,7-1-2,5 2 2,0 0-1,2-1 1,13-2 1,1 1-4,9-2 5,5 3 1,2-3 1,1 0-1,-2-2-1,-1 1 1,-7 2-1,-3 2-2,-10 2 1,-4 0-3,-4 0 2,-2-2 2,0 0 0,-2-4 1,-12-2 3,-9-1 4,-5-3 10,-5-1-1,1-4-4,6-1 6,0 0-10,10 0 1,3-4-10,2-4-7,2 0-30,6 2-75,3-4-156,4-4-131</inkml:trace>
  <inkml:trace contextRef="#ctx0" brushRef="#br2" timeOffset="134146.6892">13507 4919 851,'0'0'124,"0"0"13,0 0-35,0 0-31,0 0-1,0 0-35,-64-35-16,35 35-1,1 14-4,7 2-1,5 2-2,6 0-7,10 2 0,0-1-2,13 0-2,10-2 1,12-3-2,8-7-3,-1-5-3,-4-2 1,-6 0 6,-8-12 10,-7-2-3,-11-3 16,-6-2 5,0 2-6,0-2-12,-10 6-10,-3 4-22,-4 6-72,2 1-110,8 1-203</inkml:trace>
  <inkml:trace contextRef="#ctx0" brushRef="#br2" timeOffset="134716.4404">13706 4855 813,'0'0'281,"0"0"-130,0 0-41,0 0-82,0 0-21,0 0 22,26 34 11,-17-14-18,0 3-11,1 1-4,-2-4-5,1-1-2,-2-4 3,-3-3-3,1-6 0,-4-5-3,2-1-6,2 0 9,3-4 2,5-15 6,-4-8-7,0 2-1,1-1 2,1 0-2,2 6 2,-4 5-1,1 6 0,4 4-1,-2 5 1,5 0-1,1 0 0,0 12-3,-1 4 3,-2 1-2,-5 1 1,-4-4 1,-1-2 2,-1-1-2,-1-5 0,-2-6 0,0 3 0,-1-3 0,6 0 2,-3 0 3,6-15 3,2-7-8,0 0 0,-1 3-1,1 2 1,-5 7 6,-3 3 0,1 4 8,-2 3-4,5 0-10,-1 0-1,1 13-3,3 8 4,-3 6 0,-4 1 0,-2 0-4,2-3-28,2 3-57,1-8-106,3-7-146</inkml:trace>
  <inkml:trace contextRef="#ctx0" brushRef="#br2" timeOffset="135122.9848">14411 4882 43,'0'0'848,"0"0"-802,0 0 21,0 0-20,0 0 23,0 0-27,62 4-14,-44-4-17,3 0 3,-8 0-5,2-9-1,-1-7-1,-5-1 4,-5-3-4,-2 1 7,-2 1-4,0 2 34,-2 6 9,-11 4-11,-10 6-23,-3 0-15,-6 0 0,-1 14 5,4 5-1,3 3 16,7 6-2,2-1 2,11 2-2,6 0-5,0 2-9,9-1-1,20-4 5,6-2-13,9-5-2,-2-6 1,-1-6-47,-4-5-52,-4-2-73,-8 0-150,-6-7-536</inkml:trace>
  <inkml:trace contextRef="#ctx0" brushRef="#br2" timeOffset="138190.2679">15644 4880 609,'0'0'91,"0"0"-15,0 0 75,0 0-97,0 0-5,0 0 12,0 0-8,10 0-10,-10 0 9,0 0 7,0 0-5,0 0-13,0 0-1,0-8 1,-1 0-29,-8 1-3,-4 0 12,1 0-5,-6 5-4,0 2-9,-1 0-3,-4 0 3,3 6 2,-5 10 4,5 3-6,-2 7 7,8 3 0,5 3 3,6-1-7,3 3 5,0-2-11,12-3 4,7 0 3,8-5-7,1-5-6,6-4-3,8-9-51,7-6-47,5 0-73,4-6-107,-2-13-307</inkml:trace>
  <inkml:trace contextRef="#ctx0" brushRef="#br2" timeOffset="138496.7752">16056 5028 332,'0'0'468,"0"0"-306,0 0 39,0 0-92,0 0-18,0 0-35,-56-28-10,32 28-25,1 0 7,4 12-4,3 4-14,7 1-4,5 1-4,4 0 0,3 0-2,19-2-1,10-6 1,6-4 0,0-6 1,-3 0-1,-11-3 3,-8-11-1,-3-5 5,-10-1 8,-3-4-6,0 5-9,-3 4-3,-10 6-10,3 4-44,-2 5-77,1 0-147,4 0-215</inkml:trace>
  <inkml:trace contextRef="#ctx0" brushRef="#br2" timeOffset="141234.8891">16379 4922 489,'0'0'228,"0"0"-94,0 0 56,0 0-97,0 0-11,0 0 0,0 0 15,2-13-19,-2 13-20,0 0-20,0 0-14,0 0-17,0 0-7,0 11-7,0 9 7,0 2 7,0 4-1,0-2-6,6-2 0,9 2 0,0-4 7,5-3-7,6-8-5,4 2 2,-4-7-1,3-4-8,-4 0-3,-3-5-6,-2-11 9,-3-4-3,-6-4-2,-2-2 13,-4-2 1,-4-2 3,1 5 3,-2 3 17,0 8 14,0 7 9,0 4-3,0 3-11,0 0-15,0 0-14,0 7-12,0 12-5,0 10 17,3 1 0,6-2 0,0-1-1,3 0-58,1-5-56,1-6-111,0-5-196</inkml:trace>
  <inkml:trace contextRef="#ctx0" brushRef="#br2" timeOffset="141767.6514">16912 4908 486,'0'0'43,"0"0"85,0 0-115,0 0 20,0 0 37,0 0 39,-4-16-5,4 15 8,0-3 5,0 1-4,0 1-40,0-3-8,4 0-33,8-2-29,7 2-3,4 3 1,3 2-3,1 0 1,-4 14-4,-5 9 1,-5 2-6,-7 4 4,-6-3 0,0-1 6,-2-5-1,-11-4 0,-4-3 1,2-3 2,2-5-2,6-3 1,2-2-1,4 0 3,-2-7 9,3-13 0,0-6-12,0-3-4,12-1 4,7 6-2,2 3-6,-2 8-15,1 6-42,-2 2-51,-1 5-108,1-2-155</inkml:trace>
  <inkml:trace contextRef="#ctx0" brushRef="#br2" timeOffset="142180.905">17378 4814 577,'0'0'157,"0"0"48,0 0-70,0 0-48,0 0-11,0 0 7,2-9-38,-6 9-29,-5 0-8,-6 0-6,1 4 1,3 8-2,-2 5 0,6 0 0,3 3-1,4-1-4,0 0 4,18-2-8,1-2 3,2-1-10,4-3-3,1-2 5,-4 1 1,-4-1 12,-3 1-1,-11-1 1,-1-3 5,-3 0 15,0 4 9,-1-1-3,-14-1 9,-8-1-6,0-3-8,-3-1-17,7-3-4,-1 0-7,8-4-47,7-12-97,5-5-164,1-2-487</inkml:trace>
  <inkml:trace contextRef="#ctx0" brushRef="#br2" timeOffset="142540.9559">17834 4920 589,'0'0'147,"0"0"-13,0 0 9,0 0-104,0 0-16,0 0-10,88-25 22,-80 14-4,0-2-1,-2-3 21,-3 2-26,-3-3 18,0-2 23,0 7-10,-12 2-7,-1 7-31,-5 3 1,-3 0-14,-5 3-1,3 14 6,-3 7-2,6 2 7,2 2 7,8-2-6,6 3-2,4-5-6,4-2-6,18-1 0,6-4 6,5-5-8,3-4-14,-7-3-43,0-4-55,-2-1-156,-2 0-514</inkml:trace>
  <inkml:trace contextRef="#ctx0" brushRef="#br2" timeOffset="143373.16">18723 4628 596,'0'0'247,"0"0"-38,0 0-19,0 0-60,0 0-26,0 0-28,0 0-3,4-3-15,-4 3-15,0 0-20,0 0-18,0 10-4,2 7-1,-1 9 9,-1 4-4,0 5 3,0 5-7,0 1 7,0-5-6,0-5-2,0-6 1,0-5-1,0-7 0,3-5 0,-3-6-16,1 1-36,-1-3-44,2 0-31,-2 0-87,0-6-204</inkml:trace>
  <inkml:trace contextRef="#ctx0" brushRef="#br2" timeOffset="143583.599">18552 4871 205,'0'0'721,"0"0"-627,0 0 101,0 0-110,0 0-22,0 0-36,38-37-9,1 27 9,6-1-11,4 0-9,1 0-7,1 2-51,-2 4-116,-3-3-81,-5 5-268</inkml:trace>
  <inkml:trace contextRef="#ctx0" brushRef="#br2" timeOffset="143980.3811">19123 4732 362,'0'0'504,"0"0"-374,0 0 44,0 0-136,0 0 10,0 0-32,-78-16 11,54 27 6,2 4-18,4 4-1,-3 0-3,10 0-8,4 1 4,7-1-7,0-2-1,12 0-1,11-5-11,7-4-23,3-6-8,-3-2 11,-7 0-15,-6-2 38,-7-10 10,-7-4 35,-3-4 26,0-3 4,0-2-15,0 6 6,0 5-11,0 8 6,0 3-12,0 3-9,0 0-30,0 0-7,0 15-9,0 5 16,0 4-9,0-3-34,4 0-47,4-5-76,2-5-89,4-7-254</inkml:trace>
  <inkml:trace contextRef="#ctx0" brushRef="#br2" timeOffset="144490.6148">19330 4668 685,'0'0'88,"0"0"116,0 0-56,0 0-61,0 0-14,0 0-16,0-13 6,0 13-15,0 0-10,0 0-25,-2 4-13,2 8-2,-2 8 2,2 4 3,0-2-2,0 2-1,0-2 0,9-1-6,7-8-13,-6-6-23,5-1-7,-2-6-1,4 0-2,-1-13 26,0-8-24,-2-3 6,-2-5 38,-6 2 2,-2 2 4,-2 2 5,-2 14 27,0 2 40,0 4 7,0 3-27,0 0-8,0 0-24,0 0-6,0 0-14,0 3-3,0 13 3,3 4 7,0 4 3,6-2-5,-5 2-4,5-2-2,3-6-5,3-3-61,9-5-71,7-4-88,6-4-48,4-4-354</inkml:trace>
  <inkml:trace contextRef="#ctx0" brushRef="#br2" timeOffset="145322.5959">19895 4638 200,'0'0'467,"0"0"-374,0 0 101,0 0-131,0 0 15,0 0-33,3-21 27,-3 17-29,-3 1 21,-10 0-15,-4 0-22,-4 3-17,-2 0 6,-2 0 2,2 0-2,-1 9-11,6 6 8,8 0-11,3 1-2,7 4-1,0-1 0,16 0-8,11-4-20,7-1-3,6-9 6,-1-5 12,-6 0-9,-10 0 23,-6-10 2,-5-6 30,-3-1 23,-2 0-3,-1 1 7,-4 4-27,-2 6 9,0 3 1,0 3-16,0 0-26,0 8-12,0 21 1,-9 14 11,-9 11 1,-9 8-1,-6 8-17,-6 5-13,5 0-12,4-7 31,8-7 1,-1-15 10,3-14 0,1-10 0,3-13 3,3-7 13,-6-2 23,6-13-13,3-18-8,7-14-9,3-9-3,3 2-4,13 10 1,1 12-1,2 10 8,3 3-10,10 0 0,2 1-12,4-1-55,-3 0-33,-4 1-127,-3 1-162,-6-6-479</inkml:trace>
  <inkml:trace contextRef="#ctx0" brushRef="#br2" timeOffset="146072.9463">20138 4521 872,'0'0'69,"0"0"142,0 0-116,0 0-51,0 0-42,0 0-2,11-15 1,-11 15-1,0 0 0,0 0 2,0 0-1,3 6 8,0 6 5,1 2 2,-1 5 6,1 6-8,1 2 3,-1 2-11,3-1-2,-3 1-4,3-3 1,-1-1-1,-1-3-5,0-5-5,0-9-2,1-4 5,3-4-5,3 0 12,6-14 16,-1-8-6,3-4-10,-1-2-2,0 0-17,-3 4 17,-1 6 2,-5 6 0,-7 8 12,-1 4 8,-2 0-9,0 0-11,0 2-3,0 13-12,3 6 14,-2 2 2,2 0-2,0 2 0,2-3-1,2-3-2,0-2-1,4-5-5,5-5-7,6-4 3,6-3-3,3 0 1,2-14-44,-3-8-37,-5-6 24,-7-5 59,-12-2 14,-6-1 10,0-2 28,0 4 19,-3 6 20,-2 6 13,1 6-9,1 8-6,-1 1-23,4 6-23,-2 1-18,2 0-11,-3 7-13,-1 10 11,4 5 2,0 1 3,0 2-2,0 2 0,9 1-2,4 1-14,-3-2-47,2-3-67,-1-6-69,1-4-147,-1-11-360</inkml:trace>
  <inkml:trace contextRef="#ctx0" brushRef="#br2" timeOffset="146269.0376">20615 4668 176,'0'0'753,"0"0"-602,0 0 11,0 0-86,0 0-25,0 0-45,80-26-5,-45 19-1,-4 3-50,-8 0-38,-8 2-61,-12 0-107,-3-1-276</inkml:trace>
  <inkml:trace contextRef="#ctx0" brushRef="#br2" timeOffset="147220.974">21130 4328 320,'0'0'491,"0"0"-297,0 0 6,0 0-76,0 0-40,0 0-51,18-25-20,-9 35-3,1 10 20,2 7-9,-3 5 4,0 7-15,-3-2-3,-3 2 2,-1-3-8,-1-5-1,-1-4 3,2-4-3,-2-5 2,1-6-1,-1-4-1,1-2 0,-1-3 0,0 0 0,0-3 0,2 0 5,-2 0 1,2-6 11,2-5-3,-1-8-10,3 2-4,0 2-4,0 2 1,4 4-1,1 2 4,2 2-8,4 0 6,2 5 2,-1 0-6,0 0 5,-2 9-5,-3 7 0,-6 1 3,-1-2 1,-6-1 1,0-1 0,0-2 1,-11-5 4,-7 5 9,0-4-6,-3-2-1,1-3-6,-3-2 0,7 0-31,0 0-38,5 0-84,3-5-113,8-4-197</inkml:trace>
  <inkml:trace contextRef="#ctx0" brushRef="#br2" timeOffset="147717.2995">21621 4526 482,'0'0'382,"0"0"-233,0 0-65,0 0-49,0 0 11,0 0 3,43 41-6,-25-32-6,1-1 2,4-5-18,0-3-4,0 0-6,-4 0-4,-2-11 2,-4-5 15,-3-1-3,-3-2 9,-1-2-5,-3 1-2,-2 3 4,1 7 0,-1 4 10,-1 5-10,0 1-17,0 0-10,0 5-22,0 16 12,0 11 10,0 3 2,0 3-2,0 6 2,-1 3-2,-2 2 0,-2-6 2,1-4-2,-1-10 0,-2-5 0,-2-9-2,-2-4 4,-4-3 11,-4-2 13,-6-3-4,-1-3-8,-1 0-5,0-4-9,1-9 0,6-1-89,1 7-30,4 2-145,4 3-231</inkml:trace>
  <inkml:trace contextRef="#ctx0" brushRef="#br2" timeOffset="150348.9453">22695 4367 711,'0'0'159,"0"0"40,0 0-73,0 0-38,0 0 1,0 0-21,0 0 58,0-8-70,0 8-55,0 0 29,0 0 18,0 0-26,0 0-4,0 0-17,1 0 6,4 0-3,3 7-3,2 10 11,0 3 1,2 4-7,0 2 2,-6 5-7,2 2 6,-5 0 2,-3-3-7,0 0-2,0-2 5,0-4-3,2-4-2,0-4 1,-1-7-1,-1-1 0,2-6 3,-2-2-3,0 0 1,1 0-2,-1 0-1,1 0-28,1-15-31,1-8-99,-1-5-182,-1 2-93</inkml:trace>
  <inkml:trace contextRef="#ctx0" brushRef="#br2" timeOffset="150700.523">23010 4428 419,'0'0'377,"0"0"-220,0 0-5,0 0-107,0 0 63,0 0-95,-16 15-11,-1 3 34,0-1 10,-3 1-25,-1-5 4,4-1-10,1-4 1,5-2 10,5-3 6,3-2-14,3-1-6,0 2 3,0-2 0,0 2-2,0 1 1,4 4 7,12 0 8,6 3-3,2 4-9,4 1-15,-1 2-2,0 0-50,-2 2-72,1-5-104,-4-4-97,-3-7-362</inkml:trace>
  <inkml:trace contextRef="#ctx0" brushRef="#br2" timeOffset="151172.7075">23336 4442 650,'0'0'122,"0"0"188,0 0-257,0 0-28,0 0 57,0 0-30,-1-17-17,-3 17-22,-1 0 6,-5 0-6,-3 0 6,-2 2 5,-2 7-6,1 4-3,-1 4-5,-1 0-9,4 3 1,4 0 1,1-1-1,6-1 1,3-1-2,0-2-2,6-3 0,12-3-8,7-2 0,5-6 9,3-1-1,-2 0-6,-3-11 5,-9-6 2,-5 0 21,-6-4 8,-7-1 6,-1 0-14,0 3-14,-1 5 4,-10 3-11,-3 5-23,1 1-68,3 0-70,1 3-85,9-2-155</inkml:trace>
  <inkml:trace contextRef="#ctx0" brushRef="#br2" timeOffset="151511.1729">23551 4360 927,'0'0'160,"0"0"-60,0 0 64,0 0-34,0 0-81,0 0-21,3-7-5,-3 7-15,4 0-8,-1 14 3,-1 7 12,4 0 3,-3 4-1,3 0-10,-2 4 1,-1 0-5,1 0 0,-4-1-3,0-2 3,0-3-3,0-6-14,0-5-12,-1-5-35,1-7-37,-4 0-81,-1 0-122,4-7-369</inkml:trace>
  <inkml:trace contextRef="#ctx0" brushRef="#br2" timeOffset="152605.209">23615 4373 353,'0'0'73,"0"0"-16,0 0-24,0 0-22,0 0 9,0 0 15,0-5 10,-1 5 8,1 0-9,0 0-5,0 0 3,0 0-2,0 0 24,0 0-11,0 0-6,0 0-4,0 0-7,0 0-1,0 0-5,0 0-3,0 0 9,0 0-1,0-1-3,0 0-2,0 1-12,0-2 3,0 2-10,0 0-1,0 0-1,0-1-8,-2 1 2,2 0-2,0 0 2,0 0 0,0 0-2,0 0 0,0 0-2,-1 0 2,1 0 0,-2 0 1,2 0-1,0 0 0,-1-2-1,1 1 0,-2-2 3,2 1-2,0-1 0,-1-2 4,1 0-1,0-1 15,0 0-7,0-2 0,3 2 1,4-4-12,6 3 2,3 0-3,3 0-4,1 2 4,3 0 1,1 2-1,-1 2-1,-3 1 1,-3 0-1,-4 1 0,-6 12-4,-2 3-2,-5 1 5,0 1 2,0-1 1,-8-3 1,-6 0 0,-2-3 0,0 0 0,3-3-2,3-5 2,0 0-2,5 0 0,1-3 5,1 0-1,2 0 17,1 0 12,0 0 0,0 0-1,0 0-2,0 0-10,0 0-12,1 2-8,10 5-3,8 7 3,8 4 9,1 2-9,0 3-27,-2-1-98,-2-3-142,3-5-339</inkml:trace>
  <inkml:trace contextRef="#ctx0" brushRef="#br2" timeOffset="153288.5344">24145 4293 481,'0'0'203,"0"0"-89,0 0-28,0 0-6,0 0-38,0 0-18,-12-2 0,10 2 25,1 0 12,-2 0 10,0 0-6,0 0-16,1-2-17,1 2 0,1 0-3,0 0-10,0-1-7,0 1 1,0-3-2,6 0 5,14 0-4,6-2-1,8 1-9,4-2-2,-5 2 0,1-1-6,-8 2-59,-9 1-72,-10 2-60,-7 0-122,-1 0-394</inkml:trace>
  <inkml:trace contextRef="#ctx0" brushRef="#br2" timeOffset="153551.1804">24229 4270 893,'0'0'237,"0"0"-93,0 0-8,0 0-46,0 0-69,0 0-13,0 21-2,0-3 14,0 5 11,0 4-12,0 2-2,3 0-5,2 0-8,-2 0-2,0-1-4,-1-3 1,-2-5-30,0-1-34,0-7-49,0-4-104,0-6-220</inkml:trace>
  <inkml:trace contextRef="#ctx0" brushRef="#br2" timeOffset="153850.9314">24502 4246 1117,'0'0'105,"0"0"-48,0 0 46,0 0-24,0 0-67,0 0-4,3 31 27,-2-9-5,-1 1-10,0 1-7,0 1-6,0 1-3,0-1-2,0 1 0,0-3-1,0-2-1,0-4-38,0-3-46,0-4-79,0-7-99,0-3-255</inkml:trace>
  <inkml:trace contextRef="#ctx0" brushRef="#br2" timeOffset="154023.1519">24524 4361 973,'0'0'154,"0"0"-96,0 0-27,0 0 17,86-9-19,-52 9-16,1 0-4,0-2-9,-9 1-21,-2-2-97,-11-1-43,-9 0-125</inkml:trace>
  <inkml:trace contextRef="#ctx0" brushRef="#br2" timeOffset="154254.7105">24752 4224 940,'0'0'204,"0"0"-49,0 0 10,0 0-52,0 0-44,0 0-25,-2-6-26,2 9-16,0 14 1,0 9 5,0 6 13,5 2-7,-3 4 0,0 3-9,-2-2-2,0-1-6,0-4-41,0-4-94,-12-6-124,2-9-434</inkml:trace>
  <inkml:trace contextRef="#ctx0" brushRef="#br2" timeOffset="154646.7503">24968 3996 293,'0'0'727,"0"0"-601,0 0 37,0 0-2,0 0-74,0 0-41,6-24-9,-6 39-32,1 7-3,4 7 18,-2 4-20,1-1-5,-4 2-100,0-8-174,0-4-680</inkml:trace>
  <inkml:trace contextRef="#ctx0" brushRef="#br2" timeOffset="155388.6906">22264 4270 817,'0'0'165,"0"0"43,0 0-93,0 0 7,0 0-13,0 0 72,7-35-157,-7 35 7,0 0 3,0 3-34,0 16-13,-9 6 13,-3 6 3,5 2-1,7 0-2,0 2-35,24-1-105,21-2-73,5-6-214</inkml:trace>
  <inkml:trace contextRef="#ctx0" brushRef="#br2" timeOffset="156288.715">25168 4562 667,'0'0'112,"0"0"103,0 0-128,0 0 97,0 0-162,0 0-9,-6-2 58,6 2-38,0 0-13,0 0-14,0 0-1,0 0 6,0 0 14,0 0 18,-2 0 15,0 0-10,1 0 0,0 0-16,1 0-8,0 0 12,0 0-2,-2 0 5,2 0 8,0 0-14,0 0-11,0 0-8,0 0-8,0 0 0,-1 0-4,1 0-1,-2 0-1,2 0-4,-6 0-18,-17 0-89,-16 0-233,-16-4-762</inkml:trace>
  <inkml:trace contextRef="#ctx0" brushRef="#br3" timeOffset="182729.1597">2400 7335 666,'0'0'152,"0"0"-132,0 0 113,0 0-19,0 0-45,0 0-21,0 0-14,0-4 0,0 4-9,0 0 1,0 0-3,0 4 0,0 6-3,0 2 17,0 5 14,0 2-29,0 2 6,0 2-2,0 4-15,0-1 2,-4 1-5,1-5-3,3 2-1,-4-5-1,2-5 0,2 0 1,0-6-2,0-3-1,0-3 2,0-2 1,0 0 3,0 0-3,0 0 5,0 0 2,0 0-1,2 0-10,15 0 7,7 0 3,2 0-7,2 0-1,-2-2-2,0-1-5,-5-2-37,0 3-25,-3-5-47,-4 3-74,3-5-93,-8-2-263</inkml:trace>
  <inkml:trace contextRef="#ctx0" brushRef="#br3" timeOffset="182982.9851">2475 7470 848,'0'0'69,"0"0"64,0 0-12,0 0-52,0 0-25,0 0-18,3-1-11,21 1 3,4-2-3,11-1-12,0-3-3,1 1-83,-7-1-78,-8-4-114,-10 1-195</inkml:trace>
  <inkml:trace contextRef="#ctx0" brushRef="#br3" timeOffset="183214.3468">2463 7295 809,'0'0'126,"0"0"-9,0 0 59,0 0-78,0 0-44,0 0-5,17-10-10,17 10 0,6-7-19,0 4-20,-7 0-6,0 2-74,-3 1-133,-5 0-83,-4 0-501</inkml:trace>
  <inkml:trace contextRef="#ctx0" brushRef="#br3" timeOffset="183800.802">2845 7378 811,'0'0'102,"0"0"58,0 0-9,0 0-76,0 0-25,0 0-24,19-25-6,-8 19 5,-2 1-5,-2 3-4,-1 2-6,0 0-6,0 0 0,3 13-4,-3 8 2,0 2 2,0 4-2,-6 2-2,0-1 1,0-5 5,0-3-3,0-5-2,0-5 0,0-3 1,0-5-1,0-2 0,0 0 2,0 0 4,3-5 20,7-15 15,2-6-42,2-6 0,-1 3 1,6 0-1,-2 6-7,2 3 7,-2 9-1,-4 0 2,2 4-1,-5 5 0,1 2 2,-2 0 1,4 4-2,-1 12 5,-1 2-6,-2 4-1,-2 3 0,-7-3-2,0 3-1,0-1-5,-3-3-64,-10-5-76,-1-3-140,5-9-545</inkml:trace>
  <inkml:trace contextRef="#ctx0" brushRef="#br3" timeOffset="184318.5007">3276 7374 360,'0'0'379,"0"0"-284,0 0 91,0 0-81,0 0-30,0 0 12,0-53-48,15 47-4,3 4-24,1 2-1,5 0 4,-2 2-9,1 14-1,-1 0 1,-4 7-4,-6 0-1,-6 1-3,-6 3 3,0-5 0,0-2 1,-3-6-3,-9 0 4,-1-6-3,2-2 4,2-6-3,2 0 6,4 0 6,-1-13 4,4-10-5,0-2-1,0-3-3,14 3-4,6 4-3,2 5 1,2 3-1,-3 9-20,-1 4-54,-3 0-72,-2 1-73,-2 12-95</inkml:trace>
  <inkml:trace contextRef="#ctx0" brushRef="#br3" timeOffset="184692.9657">3780 7417 677,'0'0'77,"0"0"66,0 0-16,0 0-13,0 0-33,0 0 7,9-7-35,-18 7-47,-10 0-6,-1 3 0,-6 12 1,9 1 0,2 4 0,5-1 1,10-2 0,0-2-2,0-1-3,7-4-1,14-3-10,3-7 8,6 0-9,-2 0 15,-4-10 0,-2-7 6,-11-3 11,-6-1 25,-1-3 14,-4 3-22,0 5-13,0 6-17,-6 1-4,-2 4-19,-2 2-83,0-1-82,8-1-159</inkml:trace>
  <inkml:trace contextRef="#ctx0" brushRef="#br3" timeOffset="184933.596">4046 7275 854,'0'0'211,"0"0"-86,0 0 50,0 0-102,0 0-59,0 0-1,0 50 39,0-21-21,0 0-16,0 2-11,0-1-3,0-1 0,0-3-2,0-3-39,0-6-55,0-3-90,0-9-138,4-5-527</inkml:trace>
  <inkml:trace contextRef="#ctx0" brushRef="#br3" timeOffset="185180.2069">4326 7213 1072,'0'0'106,"0"0"93,0 0-31,0 0-74,0 0-56,0 0-15,19 5-12,-11 22 30,1 3-19,-4 6-8,3 3-5,-2 0-8,-3-4-2,-3-2-2,0 0-72,-3-3-98,-13-11-169,-2-2-792</inkml:trace>
  <inkml:trace contextRef="#ctx0" brushRef="#br3" timeOffset="186410.6362">5005 7149 758,'0'0'103,"0"0"31,0 0-7,0 0-20,0 0-39,0 0-31,-23 0-10,4 0 2,-2 11 5,-4 4 1,-2 5 4,-7 6-13,-3 9-2,2 4 0,2 9-8,5 2 0,10-2-4,9-3-3,9-4 0,0-3-5,23-4 1,9-8-5,10-2-5,7-8-47,-1-7-45,-2-9-184,-7 0-206</inkml:trace>
  <inkml:trace contextRef="#ctx0" brushRef="#br3" timeOffset="187114.5734">5427 7249 496,'0'0'161,"0"0"-74,0 0 69,0 0-58,0 0-43,0 0 3,19-61-12,-19 51 16,0 2-16,0 1-10,-9 1-12,-4 2-11,-2 0 2,-3 1-1,3 3-2,-3 0 0,-1 0-7,1 10-3,0 2-1,3 5 2,2 2-3,2 1 2,5 4-2,6-4-1,0 0 0,0 0 1,7-3-6,13-3 5,-2-4 0,6-5 1,-2 2-3,-2-4 3,-1 2-1,-4-3-3,3 1 2,-2-3-12,-7 4 4,2 1-2,-1 3 3,-7 1-10,-3 4 10,0-2-1,0 1 10,0 1 1,-13-1 7,-4-3 10,-2 2 4,-2-5 1,0-1-10,-7 0-3,4-5-2,0 0-1,6 0 1,-2-14-4,10-3-4,3-2-27,7 3-46,0 2-62,10 0-129,17 0-297</inkml:trace>
  <inkml:trace contextRef="#ctx0" brushRef="#br3" timeOffset="187355.1788">5649 7278 938,'0'0'123,"0"0"-44,0 0-20,0 0-12,0 0 38,0 0-48,27 37-12,-23-21-3,1 2-7,-5 0-8,0-2-3,0 4-4,0-3-20,0-4-100,0-2-98,0-11-233</inkml:trace>
  <inkml:trace contextRef="#ctx0" brushRef="#br3" timeOffset="187572.6638">5634 7064 771,'0'0'258,"0"0"-118,0 0 76,0 0-134,0 0-45,0 0-32,-3-30-5,3 30-45,3 11-150,12 8 28,0 1-239</inkml:trace>
  <inkml:trace contextRef="#ctx0" brushRef="#br3" timeOffset="188104.7523">6028 7315 669,'0'0'116,"0"0"42,0 0-36,0 0-43,0 0-29,0 0-7,12-57 23,-12 45-38,-9 1-1,-3 3-3,-3 2 6,-3 6-10,-4 0-8,-5 3-8,0 16-3,-1 3 0,8 4-1,4 1 0,10 0-2,6-2 2,0-1-1,6-4-7,10-6-9,10-6-10,-1-5 1,8-3-3,0 0-6,-3-11-29,-8-7 21,-3-9 27,-5-4 7,-11-8 9,-3-3 14,0-1 27,0 2 20,0 3-9,0 12 14,0 10 12,0 8 1,0 7-7,0 1-31,0 0-39,0 12-2,0 17 0,0 10 0,7 7 0,-1 4-2,0 1-7,-3-2-96,-3-6-108,0-7-360</inkml:trace>
  <inkml:trace contextRef="#ctx0" brushRef="#br3" timeOffset="200691.1122">7393 7175 125,'0'0'485,"0"0"-431,0 0 32,0 0 34,0 0-24,0 0-42,3 2 7,-3-2-19,0 0 6,0 0 20,0 0-1,0 0-15,0-4-27,0-4 11,0 2-4,0-4-17,-3 1 6,-5-2-7,-2 2-1,1 1-3,-3-1-3,-3 4 7,5 0 3,-1 5-14,-10 0 2,-1 0-1,-5 10-2,6 7-2,-7 2 0,7 5 5,5 3-2,5 1 0,5 2 2,6 0-3,0 3-1,6-2 5,15-4-3,4-5 1,5-5-2,6-5-1,6-5-1,4-7-14,-4 0-27,-4 0-32,-6-10-62,-6-7-102,-6-3-134</inkml:trace>
  <inkml:trace contextRef="#ctx0" brushRef="#br3" timeOffset="200931.118">7594 7218 909,'0'0'126,"0"0"105,0 0-73,0 0-65,0 0-42,0 0-10,6-8-26,0 17-10,1 8 16,10 3 3,-5-1-21,1 5-3,-1-1 0,-4-2-37,-5 0-64,-3-2-65,0-9-151,-16-6-559</inkml:trace>
  <inkml:trace contextRef="#ctx0" brushRef="#br3" timeOffset="201146.3589">7567 7051 1084,'0'0'102,"0"0"45,0 0-23,0 0-75,0 0-47,0 0-2,20-47-86,-18 71-125,6 2-44</inkml:trace>
  <inkml:trace contextRef="#ctx0" brushRef="#br3" timeOffset="201776.6818">8132 7185 674,'0'0'129,"0"0"58,0 0-51,0 0-100,0 0 31,0 0-12,-25-39-1,12 33-15,0 2-21,-4 0-6,-1 4 6,-3 0 4,2 0 2,-4 0 8,7 11-10,4 0-15,-2 5 3,7 1-10,4 0 0,3 6-1,0-4 1,3 0-2,14-2-14,2-5 6,5-4-10,4-6 3,2-2 6,-4-2-27,3-15 26,-4-3-8,-8-7 6,-5-4 11,-8-6 3,-4-10 2,0 1 14,0-3 8,0 5 34,-4 10-8,-5 12 15,6 10 19,3 5-14,0 5-15,0 2-19,0 0-21,0 0-15,0 20-7,0 15 3,6 14 4,3 8 0,6-2 2,-3 1-2,0 0-12,-5-6-86,-5 0-93,-2-11-257</inkml:trace>
  <inkml:trace contextRef="#ctx0" brushRef="#br3" timeOffset="203803.2789">9286 7157 379,'0'0'296,"0"0"-241,0 0 108,0 0-67,0 0-30,0 0-4,0-37 7,0 27-17,0 0 12,0-1-28,0 1 4,-10-1-3,3-3-4,-6 5 0,-2 1-4,-3 2-22,0 6 0,-8 0-1,3 3-6,0 10 0,6 4 4,5 1-4,1 3 0,6-1 0,5 3-3,0-3 3,0 1-4,19-5 4,3-3-7,8-2 3,-1-9 0,6-2 0,-5 0-12,-2 0 9,-2-11 6,-9-5 1,-4-3 5,-4-4-5,-1 0 11,-2-2 2,0 5-3,-3 6 14,-2 6-5,1 5 4,-2 3-4,0 0-19,1 0-9,6 11-5,-3 14 14,2 4 6,-3 9-6,-3 2 9,0 3-9,0-1 3,-3 1-1,-7-4-2,0-6 1,0-7 4,-4-4 5,0-6 6,-2-3 4,2-3 7,-2-7 2,-1-3-6,-6 0-4,1-3-9,3-16-6,0-2-4,8 0-40,8 2-61,3 0-29,0-1-188,23-4-221</inkml:trace>
  <inkml:trace contextRef="#ctx0" brushRef="#br3" timeOffset="204154.4769">9545 7093 1033,'0'0'127,"0"0"9,0 0-27,0 0-81,0 0-7,0 0 5,91 16-16,-76 11-6,0 0 2,-9 2-2,0-2-2,-6 2 0,0-6-2,0-2 0,-3-2 2,-6-6 1,-5-4 0,5-4 2,2-4 0,4-1-1,3-1 10,0-22 17,0-7-23,3-6-7,12 0 1,6 2-2,-2 14 0,1 5-7,-4 10-38,5 3-45,3 1-116,6 1-190</inkml:trace>
  <inkml:trace contextRef="#ctx0" brushRef="#br3" timeOffset="204596.5303">10058 7113 347,'0'0'559,"0"0"-453,0 0 46,0 0-88,0 0 1,0 0-37,-39-29-21,23 29 9,-6 0-2,1 16 3,3 4 7,0 0-11,6 3-2,3-3 0,2 0-7,7 1-3,0-7-2,0 0-6,13-4-33,7-7-26,5-3 3,2 0-8,-2-7 7,-8-8 4,-4-4 57,-7-3 3,-3-1 47,-3 0 16,0-1 23,0 7-29,0 8 24,0 6-15,0 3-1,0 0-33,0 0-19,0 0-13,3 10-3,4 9 3,-3 3 2,2 1-2,1-1-4,3 0-73,2-5-85,0-1-127,6-8-418</inkml:trace>
  <inkml:trace contextRef="#ctx0" brushRef="#br3" timeOffset="205084.9334">10384 7113 1016,'0'0'68,"0"0"129,0 0-91,0 0-48,-53-71-3,42 63-5,0 7-20,-3 1-12,-2 0-8,1 14-4,-3 7-2,9 3-4,-1 1 0,10 2 0,0-1-2,0-3-12,11-4-19,8-7-20,6-3-9,-1-7 21,1-2 19,2 0 6,-5-17 1,1-9 6,-7-6 9,-7-8-1,-2-8 4,-1-6 25,-1 3-8,-2 8 15,-3 11 23,0 12-6,0 7 22,0 6-22,0 4-4,0 3-9,0 0-20,0 0-19,0 6-4,0 14-9,0 12 13,0 3 5,0 7-5,0 2-1,0-4-1,2-1-36,-2-6-63,7-7-66,3-7-129,6-12-280</inkml:trace>
  <inkml:trace contextRef="#ctx0" brushRef="#br3" timeOffset="205474.6273">10672 7057 771,'0'0'71,"0"0"40,0 0-16,0 0-30,0 0-32,0 0-2,39 29-4,-28-29-17,-2 0 13,0 0 2,-3 0 7,1-12-5,-1-1 0,-5-8 9,-1 2 3,0-2 4,0 3 8,0 6-7,-7 6-21,-2 4 16,-1 2-22,-10 0-9,4 3-1,-6 10 4,6 8 2,2 1 0,5 2-2,0 3-2,5-1-6,-1-2 4,5-2-5,0-3-2,0 0-2,15-2-24,0-4-40,5-4-40,6-3-86,-2-6-147,-3 0-497</inkml:trace>
  <inkml:trace contextRef="#ctx0" brushRef="#br3" timeOffset="205804.6292">10916 6634 1093,'0'0'75,"0"0"139,0 0-89,0 0 0,0 0-39,0 0-24,-13-60-32,13 60-14,0 0-6,7 0-8,8 7 0,9 9 23,2 2-3,2 2-3,1 1-3,4 2-9,5 6 0,-4 3-1,-2 5 0,-3 7-6,-13 8-1,-6 11 0,-10 5 0,0 7-2,-4 2 2,-22-4-14,-18 3-33,-14 0-71,-13-7-166,-7-9-272</inkml:trace>
  <inkml:trace contextRef="#ctx0" brushRef="#br3" timeOffset="207608.7138">14109 6957 382,'0'0'172,"0"0"-150,0 0 75,0 0-28,0 0-11,0 0 22,0 0-11,13 8-25,-13-8 1,0 0 1,0 0 2,0 0 0,0 0 10,0 0 5,0 0-8,0 0 13,0-9-13,-3-6-43,-5 1 13,-1-1 4,-3 0-1,-6 3-9,1 2-6,-3 3-1,0 5-2,-5 2-4,-3 0 3,-5 12-8,1 7 7,-1 9-2,5 5-2,6 4 2,-1 1-5,9 0 4,8-3-2,6-1 0,0 0 0,9-6-1,13-2-1,6-5 0,6-5 3,7-6 1,-1-3-5,5-7-15,0 0-54,1-8-63,-6-8-137,-5 3-122</inkml:trace>
  <inkml:trace contextRef="#ctx0" brushRef="#br3" timeOffset="208012.5301">14452 7021 565,'0'0'206,"0"0"-84,0 0 80,0 0-117,0 0 16,0 0-10,8-47-26,-11 45-21,-11 2-14,-2 0-6,-7 2-15,0 11 12,3 8-7,1 2-5,7 0-2,5 1-5,7-2 0,0 0-2,19-7-6,11-6 6,4-6-2,3-3-6,-2 0 6,-6-10 2,-9-9 0,-4-8 8,-8-2-4,-8-4 19,0-3-11,-7 8-6,-4 9-1,0 9-5,4 8-16,4 2-62,3 0-146,0 0-102,7 0-277</inkml:trace>
  <inkml:trace contextRef="#ctx0" brushRef="#br3" timeOffset="208418.9776">14673 6866 864,'0'0'155,"0"0"30,0 0-26,0 0-116,0 0-27,0 0-8,0 19 8,0 5 17,0 1-8,0 3-10,1-3-5,8-1-7,8-1 1,-4-6 0,7-1-1,-1-6-5,2-5 2,0-5-17,-3 0-9,0 0 3,-6-15 13,-5-7 10,-1-6 2,-5-5-1,-1 2 8,0 5 12,0 5 10,0 7 0,0 10 8,0 1 5,0 3-12,0 0-27,0 0-5,0 12-21,5 10 17,-1 7 3,3 0-2,0-4-30,2-3-55,-3-1-75,3-9-167,2-8-424</inkml:trace>
  <inkml:trace contextRef="#ctx0" brushRef="#br3" timeOffset="208754.7292">15090 6818 655,'0'0'464,"0"0"-371,0 0 120,0 0-192,0 0-15,0 0-2,74 31 3,-52-5-3,-2 5 1,-7-1 0,-4-4-2,-5-4 0,-1-4 1,-3-7 2,0-4-1,0-6-3,0-1 6,0 0 11,0 0 32,0-17 28,0-10-61,0-9-16,0-6-1,3 2-1,14 10-11,-3 11-27,5 9-25,3 7-23,5 3-103,1 0-94,5 0-267</inkml:trace>
  <inkml:trace contextRef="#ctx0" brushRef="#br3" timeOffset="209101.0057">15599 6800 324,'0'0'515,"0"0"-362,0 0 37,0 0-89,0 0-3,0 0-17,-19-38-32,-4 38-12,-3 0-18,0 7-1,7 7-1,1 2 3,7-2-13,7 2-5,4 0-2,0-2-1,0 5-3,15-2 0,6 0 1,0 2-4,4-6-14,-1 1 4,-6-5 8,-6 2 9,-6-2-1,-3-2 4,-3-1-3,0-2 11,-8 5 6,-9-2 11,-9-3-13,0 3-15,4-7-2,6 0-43,6-3-70,6-17-155,4-11-248</inkml:trace>
  <inkml:trace contextRef="#ctx0" brushRef="#br3" timeOffset="209475.0218">15889 6818 593,'0'0'318,"0"0"-260,0 0 27,0 0-56,0 0-7,80-1 5,-66 1-1,-5-5 13,1-5-5,-3-6 17,-4 1-11,0-2 3,-3 3 0,0-2 9,0 5-4,-2 6 3,-6 4 2,-8 1-19,-4 0-7,-6 6-27,-2 11 8,2 7 6,3-1 5,10 5-4,2-1-2,7 0-9,4 3 2,0-5 1,18-3-7,5-2 0,7-9 0,-2-4-3,0-7-35,-1 0-75,-6 0-77,-6-10-229</inkml:trace>
  <inkml:trace contextRef="#ctx0" brushRef="#br3" timeOffset="210522.4261">16822 6539 825,'0'0'75,"0"0"121,0 0-67,0 0-31,0 0-30,0 0-22,-88-19 4,64 25-14,-5 11 3,-6 8-8,-2 8 6,-3 7 1,-1 10-4,8 6-10,8 7-9,16 5-3,9 7-6,24-4-6,21-2-2,9-9 1,1-6-59,-1-12-120,1-9-183,-2-20-756</inkml:trace>
  <inkml:trace contextRef="#ctx0" brushRef="#br3" timeOffset="211379.7977">17295 6645 765,'0'0'134,"0"0"79,0 0-70,0 0-39,0 0-24,0 0-16,0-2-11,0 2-15,0 0-10,0 0-4,0 0-14,0 0-6,0 0 8,0 3 5,0-1-5,0-2-4,0 0-3,0 0 0,0 0 3,0 0 0,0 0 0,0 0-5,0 0 3,0 0-5,0 0-1,0 0-23,2 0-61,-1-7-91,-1-2-227,0-2-578</inkml:trace>
  <inkml:trace contextRef="#ctx0" brushRef="#br3" timeOffset="213216.4596">17331 6737 589,'0'0'132,"0"0"21,0 0-22,0 0-53,0 0-25,0 0 1,0 0 14,4 0-7,-4-5-6,0 1-13,-11-1-25,-8 0-8,-3 3 10,-3 2 6,-3 0-1,-4 0 12,1 11-16,3 5-6,-2 4 3,4 7-6,10-2 3,4 4-5,11-4 3,1 5-3,16-4-8,15-3 8,10-4-8,8-8 9,0-5-10,-1-6 0,4 0-4,-4-6-59,1-14-53,-1-4-114,-4-7-192</inkml:trace>
  <inkml:trace contextRef="#ctx0" brushRef="#br3" timeOffset="213448.7738">17688 6702 994,'0'0'103,"0"0"154,0 0-146,0 0-57,0 0-21,0 0-24,19-9-3,-7 27 15,3 4 1,-6 2-9,-3 1-10,0-4-1,-5 1-2,-1-3-21,0-4-74,0-2-113,-3-12-221</inkml:trace>
  <inkml:trace contextRef="#ctx0" brushRef="#br3" timeOffset="213649.9486">17603 6500 889,'0'0'230,"0"0"-62,0 0 11,0 0-139,0 0-26,0 0-14,14-38-1,3 54-10,5 9-85,10 3-113,2 0-161</inkml:trace>
  <inkml:trace contextRef="#ctx0" brushRef="#br3" timeOffset="214152.0923">18198 6797 868,'0'0'153,"0"0"-9,0 0-61,0 0-37,0 0 19,26-73-3,-26 60 10,-3 1-37,-8 3-5,2 1 13,-9 5-11,1 3-16,-5 0-9,2 0-6,3 14-1,0 3 0,11 1-6,6 1 1,0 1-2,6-1-4,18-3-4,6-5 0,6-4-12,4-7-10,-1 0-15,-3-2-6,-5-16 15,-7-5 3,-7-8 30,-9-8 10,-3-8 18,-5-6 41,0-1 5,0 4 12,0 9-10,0 12 14,0 16-8,0 9 0,0 4-29,0 0-43,0 17-2,0 17 0,7 11 2,2 8 3,3 6-3,-5-1 0,0-2-12,0-4-64,-4-7-109,-2-8-179,1-12-662</inkml:trace>
  <inkml:trace contextRef="#ctx0" brushRef="#br3" timeOffset="215172.4778">19694 6522 809,'0'0'175,"0"0"5,0 0-72,0 0-32,0 0-28,0 0 15,0 0-9,0-5-30,0-1 4,-9-5 12,0 3-11,-11-1-9,-2 1-6,-3 4 1,-2 4-6,-7 0-8,4 1 3,3 15 2,0 5-4,5 2 3,-2 9-1,9 1 0,8 1 2,7 0-3,4 0-3,17-5 0,10-3 0,9-9-1,5-6-3,4-10 4,2-1-51,3 0-62,-1-14-71,-2-8-161,-9-2-433</inkml:trace>
  <inkml:trace contextRef="#ctx0" brushRef="#br3" timeOffset="215666.9723">19898 6571 871,'0'0'158,"0"0"55,0 0-115,0 0-23,0 0-23,0 0-26,37-56-11,-19 56-5,2 0-5,0 7-3,1 12 3,-7 3-4,2 2 4,-7 1-2,-4-1-1,-5-3-2,0-1 1,0-6 0,0-3-1,0-6 3,0-4 0,0-1-3,0 0 3,3-4 13,7-14 9,0-8-25,7-2 0,-1 0 3,-1 9-3,2 2 0,-1 8-2,0 3 4,5 2-4,0 4 3,-2 0-2,-1 0 1,-9 15-5,-1 6 4,-5 1 1,0 7 2,-3-5-2,0 0-4,0-4-43,0-1-89,0-9-123,9-6-240</inkml:trace>
  <inkml:trace contextRef="#ctx0" brushRef="#br3" timeOffset="216086.7622">20575 6554 847,'0'0'115,"0"0"117,0 0-133,0 0-6,0 0-42,0 0-16,-58-26-23,31 30 17,3 10 4,3 1-14,7 2-12,6 3 0,7 3-7,1-3-3,0-1 2,18-2-7,7-6-19,4-5-16,3-6-12,-4 0 8,-2-6 14,-7-11 21,-8-2 12,-3-5 8,-5-2 13,-3 2 10,0-1 7,0 8 8,0 3-8,0 12-6,0 2 0,0 0-18,0 0-14,0 9-10,0 8 10,3 2 1,3 3-1,0-2-6,5 1-41,-2-3-88,1-7-114,2-6-223</inkml:trace>
  <inkml:trace contextRef="#ctx0" brushRef="#br3" timeOffset="216650.9845">20759 6453 802,'0'0'217,"0"0"-49,0 0-3,0 0-147,0 0-17,0 0 21,30 58 3,-22-33-6,0-2-7,-1 0-7,1-3 2,1-4-4,-2-3-3,-2-6 6,-1-4-6,-2-1 1,-1-2 0,1 0 5,1 0 8,1-11 13,0-9-21,1-4-1,-2 0 1,2-1-4,1 1 5,-2 9 6,3 4 2,-2 5-2,-1 4-8,4 2-5,-1 0-4,7 8-1,-4 11 5,0 2 0,-2 1 0,1 2 1,3-2-1,1-5 0,-2-5 0,0-3-1,-7-6 1,-1-3-11,1 0 11,4-3 3,3-14 1,3-9-4,2-2 5,-1-4-4,5 5 0,2 5 6,1 9-1,-1 9 5,-1 4-9,-6 0-2,-4 17-2,-2 3 1,-1 2 0,-4 0 0,0-1-5,3 1-47,2-5-80,3-3-76,10-11-262</inkml:trace>
  <inkml:trace contextRef="#ctx0" brushRef="#br3" timeOffset="216994.7154">21454 6534 859,'0'0'30,"0"0"115,0 0-98,0 0 2,0 0-35,90 15 2,-64-15-4,-4-8-8,-5-11 2,-5 0 16,-8-3 34,-4-6 14,0 5-1,0 1-5,-7 6-6,-10 8 10,-6 5-29,-4 3-17,-4 1-3,-2 20 4,0 9-9,5 4 6,8 2-6,8 0-1,12-2-6,0-3-4,13-4 0,14-5-6,6-8 3,3-2-6,3-9-45,0-3-63,-5-5-98,3-15-403</inkml:trace>
  <inkml:trace contextRef="#ctx0" brushRef="#br3" timeOffset="217970.8761">22431 6336 89,'0'0'522,"0"0"-372,0 0 80,0 0-118,0 0-21,0 0-20,-21 0-29,21 0-3,0 0-13,22 0-9,14 0 9,14 0 26,7 0-32,5-12-6,-10 4-12,-9-1-2,-16 6-34,-9 3-103,-16 0-89,-2 0-158</inkml:trace>
  <inkml:trace contextRef="#ctx0" brushRef="#br3" timeOffset="218164.2612">22592 6336 870,'0'0'192,"0"0"57,0 0-133,0 0-31,0 0-60,0 0-17,-3 48 37,3-23-12,0 2-24,0-1-2,7 4-4,-1-5-3,-1 0-25,1-8-42,0 2-76,1-9-122,-5-3-206</inkml:trace>
  <inkml:trace contextRef="#ctx0" brushRef="#br3" timeOffset="218336.8008">22488 6624 985,'0'0'130,"0"0"112,0 0-140,0 0-69,0 0-7,110-7 2,-57-6-23,4 4-5,-6-1-24,-1 3-159,-10-7-151,-5-1-562</inkml:trace>
  <inkml:trace contextRef="#ctx0" brushRef="#br3" timeOffset="218712.2">22926 6379 1088,'0'0'111,"0"0"144,0 0-199,0 0-13,0 0-36,0 0-6,14 6 3,-5 18 1,-2 0-1,-4 2 3,-2-2-6,1-7-1,-2-5 2,1-2 1,-1-6-3,2-2 0,-1-2 0,5 0 0,6-6 1,3-13 4,4-6-4,1-4 3,2-1-4,-1 3 3,-3 5-2,-3 5-1,-5 11 2,-4 5-2,2 1 0,-2 1-7,0 15 5,-2 3 1,-2 5-7,-1-2-36,5 2-64,2-5-82,10-7-71,7-4-145</inkml:trace>
  <inkml:trace contextRef="#ctx0" brushRef="#br3" timeOffset="219064.731">23566 6357 970,'0'0'136,"0"0"88,0 0-75,0 0-91,-81-37-11,63 37-32,-3 0 1,2 0 10,-1 7-8,3 2-5,5 8-8,0 0-2,9 2 0,3 1-3,5-1-5,19-2-8,11 0 9,5-1-30,-1-3-5,-5-1 8,-8-3 13,-11-1 11,-8-6 6,-6 2 0,-1-4 1,0 3 15,-13 0 9,-13-1 11,-9 0-21,-5-2-14,2 0-4,4 0-51,12-8-67,10-11-123,12-9-146</inkml:trace>
  <inkml:trace contextRef="#ctx0" brushRef="#br3" timeOffset="219321.4073">23721 6171 724,'0'0'344,"0"0"-101,0 0-48,0 0-120,0 0-26,0 0-41,31-5 0,-26 27 22,-4 7-5,-1 0-12,0 3-5,0-3-2,2 0-6,-1 1 2,1-5-4,1-3 2,-2-3-10,5-2-61,-2-7-52,6-3-94,4-7-111,-2 0-490</inkml:trace>
  <inkml:trace contextRef="#ctx0" brushRef="#br3" timeOffset="219500.688">23647 6317 946,'0'0'115,"0"0"153,0 0-171,0 0-25,0 0-56,0 0 18,102-4 6,-55-2-21,-1-4-11,-7 5-8,-7 0-40,-3 5-108,-4 0-143,-1 0-362</inkml:trace>
  <inkml:trace contextRef="#ctx0" brushRef="#br3" timeOffset="219762.4632">24207 6469 701,'0'0'338,"0"0"-140,0 0 0,0 0-116,0 0-11,0 0-2,-3 1-2,2-1 8,1 0-3,0 0-30,0 0 1,0-3-43,0-5 0,0 1-45,0 0-76,0 1-154,1-5-276</inkml:trace>
  <inkml:trace contextRef="#ctx0" brushRef="#br3" timeOffset="220196.8751">24438 5809 739,'0'0'127,"0"0"92,0 0-80,0 0-5,0 0-34,0 0-18,-4-41-3,3 41-14,-1 0-20,2 0-12,0 2-7,4 14-12,22 17 19,14 12 28,3 13-45,1 12-5,-7 8 3,-16 6-13,-13 4-1,-8-3-1,-22-1-4,-17-3-21,-8 0-40,-2-6-69,5-7-170,5-10-460</inkml:trace>
  <inkml:trace contextRef="#ctx0" brushRef="#br3" timeOffset="230881.0587">5716 8352 488,'0'0'155,"0"0"-134,0 0 32,0 0 58,0 0-14,0 0-44,0 0 9,0 0 3,3 0 0,-3 0-9,0 0 1,0 0-7,0 0-2,0 0 6,0 0-1,0 0-13,0-7-30,-6 3-3,-1-2-1,-2 0 8,0-1 0,-3 5-7,3-3 1,-3 5 3,-1 0-7,-4 0-4,-2 3 0,2 8-3,-5 5 2,6 0 0,2 4 0,8-4 1,-1 1-5,7 0 3,0-1-3,0-2 3,0-2 0,4 0 0,8-2 3,2-1-1,4 1 0,7-7 0,0 3 0,2-1 4,-4-5-3,7 0 2,-4 5-3,-2-2-2,-9 4-3,0 3-6,-4 1 8,-3 4-4,-2 2 4,-6 0 1,0 0 4,0-1-2,0-1 3,-6 0-3,-7-3 5,-8-2 4,-3-1 15,-6-1 0,2-4 2,4-2 1,5-2-11,2 0-1,1-6-6,4-7-3,0 1-6,6 0-9,6-1-69,0 4-42,18-1-158,13-4-124</inkml:trace>
  <inkml:trace contextRef="#ctx0" brushRef="#br3" timeOffset="231181.4614">6180 8531 1034,'0'0'146,"0"0"32,0 0-29,0 0-61,0 0-41,0 0-13,0 9-9,0-2-14,0 3-8,0 4 0,0 8 36,0 5-9,3-4-14,-3 7-14,0-2 0,0 0-2,0 1-33,0 0-132,-9-9-179,0-9-797</inkml:trace>
  <inkml:trace contextRef="#ctx0" brushRef="#br3" timeOffset="232756.2264">7685 8392 186,'0'0'191,"0"0"-121,0 0 38,0 0 6,0 0-23,0 0-33,9 0-1,-9 0 8,0 0-22,0 3-7,0-3 7,3 0-5,-3 0 5,0 0 10,0 0 4,0 0-4,0 0-7,0 0-12,0 0 1,0 0 1,0 0-9,0 0-6,0 0 0,0 0-4,0 0 4,0 0-2,0 0 7,0 0 8,-3-6-30,-3-1 1,-2 0 10,3 0-11,-6 0-2,2 1 5,-1 0-3,4 2 1,-3 0-2,3 1-3,-2 0 4,1 3-3,-2 0-1,-7 0-3,-4 0 1,1 10 2,-1 0 0,4 3-2,-4 4 2,4 3 1,-3 2-1,1 2 0,3 3-1,3 2 0,5 1 0,4 0 1,3-4-3,0 3 3,16-5 3,6-2-2,7-5 3,8-6 2,2-5-6,3-3 8,-7-1-5,1-2-1,-16 0-2,-4 0-11,-7 0-64,-2 0-16,7 0-84,-2-5-140,4-4-288</inkml:trace>
  <inkml:trace contextRef="#ctx0" brushRef="#br3" timeOffset="233198.779">8081 8526 697,'0'0'228,"0"0"-82,0 0 43,0 0-46,0 0-37,0 0-5,1-6-22,-1 6-33,0 0-12,0 0-12,0 0-9,0 11-13,0 5 0,2 11 8,5 2-2,-4 0-1,0-2-1,0-1-4,0-4 1,1 0-1,1-5 2,-1-5-2,-1-2-15,0-1-89,7-8-105,0-1-239</inkml:trace>
  <inkml:trace contextRef="#ctx0" brushRef="#br3" timeOffset="234202.8584">9517 8420 364,'0'0'144,"0"0"-34,0 0 9,0 0-1,0 0-27,0 0-35,0 2 2,0-2-15,0 0-13,0 0-7,0 0 9,0 0-4,0 0 7,3 0 5,15 2-16,12 1 28,9-2-13,6 1-24,8-1-4,-1-1-6,3 0-2,-7 0 3,-5 0-4,-13 0 4,-12 0-3,-12 0-2,-3 0 0,-3 0 1,0 0-2,0 0-38,0 0-65,0-7-180</inkml:trace>
  <inkml:trace contextRef="#ctx0" brushRef="#br3" timeOffset="237388.5732">5801 9593 99,'0'0'343,"0"0"-300,0 0 45,0 0 32,0 0-40,0 0-35,0 0 20,0 0-13,0 4-18,0-4-2,0 0 0,0 0-3,0 0 3,0 0-1,0 0-7,0 0 2,0 0 5,0 0-9,0 0-2,0 0 2,0 0-9,0 0-6,0 0 2,0 0-5,0 0-2,0 0-1,0 0 0,0 0-1,2 0-5,5 0-47,-1 0-61,-2 0-115,-4 0-267</inkml:trace>
  <inkml:trace contextRef="#ctx0" brushRef="#br3" timeOffset="238018.9256">5922 9693 674,'0'0'88,"0"0"13,0 0 43,0 0-55,0 0-30,0 0 8,0 0 24,0-6-51,0-1-12,0-3 35,-4 0-42,-7 1-7,-2-2 0,1 2-2,0-1-6,-6 6 8,3-3-3,-6 7-6,-2 0-2,-3 0-1,2 11 0,-3 4 1,5 0-1,-2 4 1,9 1 0,-1 2-2,8 6-1,5-3 0,3 1 0,0-2 0,11-4 3,5-3-3,5-5 0,3-2 2,4-6-1,5-4 2,-3 3-1,-1 1 0,-6 3-2,-4 3 0,-5-2-2,-5 1 1,-2 3-3,-5-2 4,2 5 0,-4-2 1,0-1 1,0-4 1,-16 0 8,-1 1 19,-15-4 12,-4 1 8,-9-3-24,-1-3-7,7 0 0,7 0-8,12 0-4,7-9-3,11-2-4,2 0-37,12 0-84,25 0-100,11 0-154,7 2-203</inkml:trace>
  <inkml:trace contextRef="#ctx0" brushRef="#br3" timeOffset="238205.8309">6168 9948 1006,'0'0'253,"0"0"-122,0 0 15,0 0-65,0 0-66,0 0-14,0 46 4,0-23-1,0 0-4,3-1-40,0 2-88,-3-4-183,0-11-353</inkml:trace>
  <inkml:trace contextRef="#ctx0" brushRef="#br3" timeOffset="239383.0312">7755 9665 572,'0'0'112,"0"0"-31,0 0 44,0 0-35,0 0-49,0 0 2,0 0 25,0 0 11,0 0 22,-6-5-46,-7-4-13,1 1 10,-6 1-3,0 2-18,-3-2-13,2 4 8,1 0-14,0 2-4,0 1 0,-2 0 0,0 7-8,-6 12 2,7 3 0,-3 3 3,5 4-3,1 1 3,7 4-4,6-2 6,3 0-1,0-1 2,6-4 1,12-4-4,5-4 5,6-5-7,1-6 3,2-4 3,4-4-8,3 0-1,-3-4-14,-9-9-96,-6-2-36,-9 4-152,-8-2-311</inkml:trace>
  <inkml:trace contextRef="#ctx0" brushRef="#br3" timeOffset="240500.6634">7987 9803 162,'0'0'191,"0"0"-98,0 0 36,0 0-23,0 0-34,0 0 0,0 0 10,0 0-25,0 0-12,0 0-3,0 0-9,0 0-11,0 0 4,0 0-1,0 0 7,0 0-2,0 0-2,0 0 2,0 0 2,0 0-12,0 0 3,0 0-8,0 0-5,0 0-3,0 0-2,0 0-3,0 0 1,0 0-2,0 0 3,0 0-1,0 0-2,0 0 1,0 0 1,0 0-3,0 0 2,0 0-1,0 0 1,0 0-2,0 0 0,0 0 0,0 0 1,0 0-1,0 0 0,0 0 2,0 0 0,0 0 0,0 0 5,0 0 7,0 0 0,0 0-5,0 0 1,0 0-4,0 0 4,0-2 2,0 0 2,2-3 10,3 0-22,1-1 2,0-1-3,7 3 1,0-2-1,7 2 1,-2-1 1,3 5 0,-2 0-2,-1 0-1,-4 0 0,-1 12-2,-7 4 1,-3 0 0,-3 1 1,0 0 3,-9 2-2,-4-5 6,-4-1 4,4-2-1,1-6 5,3 3-4,6-8-1,-1 0 9,4 0-1,0 0 3,0 0 5,0 0-4,0 0 0,0 5-3,0 4-12,16 3-7,4 7 26,6 1-15,-3 0-11,2 7 0,-2-1-135,9 0-211,-5 0-983</inkml:trace>
  <inkml:trace contextRef="#ctx0" brushRef="#br3" timeOffset="242450.5096">5913 10799 402,'0'0'123,"0"0"-58,0 0-11,0 0-9,0 0-11,0 0 18,0 0 6,0 0 35,0 0-30,0 3 2,0-3-5,0 0-10,0 0-1,0 0-16,0 0 1,0 0-13,0 0-7,0 0 3,0 0-5,0 0-1,0 0 7,0 0 8,0 0-6,0 0-2,0 0-7,0 0 0,0 1-6,0-1 0,0 0-5,0 0 1,0 0 0,0 0-1,0 0 4,0 0-1,0 0 0,0 0 3,0 0 7,0 0-2,0 0-1,0 0 1,0 0-8,0 0 1,0 0-1,0 2 3,0-2-4,0 0-1,0 0-1,0 0 1,0 0-1,0 0 0,0 0 0,0 0 3,0 0-4,0 0 1,0 0 0,0 0 1,0 0-1,0 0 0,0 0 0,0 0 3,0 0-3,0 0 2,0 0 0,0 0 2,0 0-1,0 0 1,0 0 6,0 0 0,0 0 2,0 0 0,0 0 7,0 0-7,0 0-5,0 0 4,0 0-2,0 0 0,0 0-1,0 0-3,-2 0-1,-6 0-4,-1-6-3,-3 3 3,3 0 0,-2 3 1,-2-4-1,1 1-1,-2 3 1,4-3 0,-2 3 1,-4 0-2,-2 0 1,-6 3-2,0 10 1,-1 1 1,1-1 0,6 4 0,0 0-5,6-2 4,-1 2-2,6 0 1,5-1 1,2-2-1,0 2 1,0-7-3,2 4 1,11-1 3,7-4 1,6 1 1,4-1-2,4-1 1,-1 0 1,0 1-2,-8 3-2,-4 2 1,-9 0-3,-6 4 0,-3 0 2,-3-1 1,0 0 1,0-4-2,-6-3 4,-9-1 4,-6 0 4,-2-2 10,-6-6-3,1 0 2,-6 0-2,4 0-3,3 0-7,10-9-2,4 4-5,10 0-10,3 4-58,10-2-98,20-3-190,9-4-125</inkml:trace>
  <inkml:trace contextRef="#ctx0" brushRef="#br3" timeOffset="242982.7696">6107 11140 699,'0'0'374,"0"0"-316,0 0 133,0 0-79,0 0-30,0 0-44,-24 0 3,24 0-5,0-8-1,9-1-27,6 0-8,0 2 0,1 4 0,-2 3 0,2 0 0,-4 0 0,3 6-6,-3 7 5,-6 7-5,-6 0 0,0-1 6,0 1 0,-12-3 1,-3-4-1,6-2 0,6-8 3,3-1-3,0-2 0,0 0 1,0 0-1,0 0-3,0 1 2,0-1-8,13 3 9,4 2 7,-5 0-5,1 5-2,-7 0-2,2 4 1,-2-3 1,-6 0-1,0-1 1,0 0 0,0-1 8,-14-1 12,-2 1 4,-5-2-3,0-3 0,-2-4-18,0 0 0,-1 0-3,3-11-39,2-9-93,13-3-156,6-6-363</inkml:trace>
  <inkml:trace contextRef="#ctx0" brushRef="#br3" timeOffset="243868.9782">7751 10832 63,'0'0'518,"0"0"-439,0 0-3,0 0 43,0 0-16,0 0-37,2 1 12,-2-1-10,0 0-1,0 0-5,0 0-9,0 0-15,0 0-9,0 0 10,0 0 1,0 0 2,0 0 0,0 0-8,0 0-23,0-4-5,-2 1 11,-3-1-13,-2-2 2,1 3 14,0 3-9,0 0 2,-6 0-3,0 0-5,-7 0-4,-4 13 3,1 4-2,-2 3 0,9-1 1,1 1-1,4 3 5,8 0 3,2 4-1,0-1 7,10 1-1,9-1-3,0 0-1,7-3-5,-1-7 0,5-3-5,-3-3 1,-2-6 0,-1-4-2,-6 0-1,0 0-54,-3-6-58,5-8-108,3-5-318</inkml:trace>
  <inkml:trace contextRef="#ctx0" brushRef="#br3" timeOffset="244880.6631">8219 10992 978,'0'0'262,"0"0"-138,0 0 44,0 0-54,0 0-53,0 0-22,30-44-11,-20 40-12,1 2-3,-2 2 5,4-3 5,-4 2-11,1-2-4,4 3-2,-6 0-3,2 0 4,-2 0-7,-2 0 0,0 0 0,-2 0-2,-4 0 4,0 0-2,0 3 2,0-3 1,0 0-3,0 0 1,0 0 2,0 0-3,0 0 3,0 0-3,0 0 0,0 0 0,0 0 0,0 1 0,0-1 0,0 0 1,0 0-1,0 0 0,0 0 0,0 0 1,0 0-1,0 0 0,0 0 1,0 0 2,0 0-3,0 0 0,0 0-1,0 0 1,0 0 0,0 0 0,0 0 1,0 0 0,0 0-1,3 0 0,-3 0-1,0 0 0,0 0-1,0 3 2,3-3 0,0 2-1,1-2 1,-1 4 0,0 0 0,3 2 0,-3-3 0,-2 4 0,2 0-1,-3 2-2,0 2 0,0 2-2,0 0 5,-3 1 0,-4-2 0,-6 1 0,4 0 2,-2-2-2,1-2 1,1 2-1,3-3 1,0-3-2,3 0 1,0-4 0,-2 2 0,3 0 1,0 0-1,-1-1 2,1 0-2,2-2 0,0 0 1,0 0-1,-2 3 0,2-2-2,0 2 2,0 0 1,0-1 0,0 3 1,0-2-2,0 1 1,0-1 0,0-1 1,0 4-2,2-4 4,3-2-3,4 3 4,3-3 1,3 0 2,6 0 7,-2 0-8,0 0 0,4 0-5,-7 0-1,3 0 1,-5-3-2,-5 2-3,-6 0-23,-3 1-35,0 0-77,-6 0-132,-14 2-228</inkml:trace>
  <inkml:trace contextRef="#ctx0" brushRef="#br3" timeOffset="246192.4768">6183 12137 391,'0'0'171,"0"0"-102,0 0 26,0 0 30,0 0-10,0 0-40,7 0 18,-2 0 8,-5 0-44,0-3-14,0 0 24,0-2-20,0 0-25,0-2 4,-9 0-6,-6 0-17,-2 1 4,-2 2 2,-3 1 0,-5 3-8,-1 0 0,-2 0-1,0 10 2,-1 5-1,4-1-1,5 3-1,5 3 1,10 4 2,1-5-1,6 5 0,0-2 0,0-2 1,19 1-1,2-9 3,7 2-1,2-4 1,6 2-3,0-2 3,-2-3-3,-2 3-1,-4 0 0,-3 0 0,-7-1 0,-6 2 0,-3-2-2,-6-4 1,-3 1-1,0-3 2,0 4 2,-6-1 6,-20 0 22,-3 2 2,-7-5-4,0 0-10,1 0-8,6 0-3,1-1-2,10-2-5,9 0-15,6 0-57,3 0-75,19 0-161,14-8-218</inkml:trace>
  <inkml:trace contextRef="#ctx0" brushRef="#br3" timeOffset="246598.5048">6512 12336 1066,'0'0'144,"0"0"22,0 0-58,0 0-65,0 0-41,0 0 0,0 19 15,-3-6-7,2-3-3,-2 4-4,3-1 4,0-1-3,0 1-1,0-2 4,14 3-6,2-5 1,2-3-2,3-4 0,1-2-15,-5 0-7,-4 0 4,-4 0 7,-6 0 11,0 0 3,0 0 27,-3-5 33,0-1 6,0 5 23,0 1-16,0 0-36,0 0-28,0 1-12,0 18-6,0 2 6,0 11 2,0 1-2,0 1-7,0 5-96,0-7-134,0-5-255</inkml:trace>
  <inkml:trace contextRef="#ctx0" brushRef="#br3" timeOffset="247768.2601">8082 12112 312,'0'0'375,"0"0"-269,0 0-17,0 0 18,0 0-44,0 0-27,0-8 12,0 8 21,0 0 1,0 0-6,0 0-9,0 0-2,0 0-12,0 0-18,0 0 3,0 0-8,0 0-7,0 0-3,0-3-2,0 3-1,0 0 4,0 0-6,0 0 6,0 0-6,0 0 2,0 0-4,0 0 0,0 0 0,0 0 1,0 0-1,0 0 0,0 0 0,0 0 2,0 0 1,0 0-1,0 0 4,0 0-7,0 0 2,0 0-2,0 0 0,0 0-3,0 0 3,0 0 0,0 0 3,0 0-3,0 0 0,0 0 1,0 0-1,0 0 1,0 0 0,0 0-1,0 0 0,0 0 0,0 0 0,0 0 0,0 0 1,0 0-1,0 0 0,0 0-2,0 0 2,0 0 0,0 0 1,0 0-3,0 0 1,0 0-1,0 0-5,0 0-9,0 0-26,0 0-35,0 0-11,0 0-47,0 0-59,0 0-80,9 0-125</inkml:trace>
  <inkml:trace contextRef="#ctx0" brushRef="#br3" timeOffset="248111.6729">8203 12092 715,'0'0'107,"0"0"88,0 0-57,0 0-12,0 0-28,0 0-32,-28-47-1,14 41-17,-1 1-7,-6 2-14,-1 3-5,-3 0 3,2 0-4,-4 4-2,2 9-4,-2 7 1,2 6 2,2 3-6,6 5 2,9-2-6,3 0-3,5-1 3,11-1-5,14 0-1,8-6 0,6-5 5,4-6-5,-1-6-2,4-7-1,-1 0-56,1-7-72,-1-7-79,-8-1-227</inkml:trace>
  <inkml:trace contextRef="#ctx0" brushRef="#br3" timeOffset="248749.9725">8483 12265 1002,'0'0'95,"0"0"60,0 0-3,0 0-57,0 0-38,0 0 10,0-3-42,0 1-12,3-1-7,4-2-2,7 3-2,-2-1 0,3 3 1,0 0-1,-2 0-2,2 0 1,-6 0-2,3 0-4,-3 8 5,-6-1-8,-3 3-1,0 3-2,0-2 5,-16 5 6,-1-3 0,-2-2 1,3-3 2,6-1-3,3 0 0,4-4-1,3-3 1,0 0 0,0 0 2,0 0-2,0 0 5,0 0 5,0 0 0,0 0 0,0 0-8,12 0 0,3 5 6,0-3-5,1 1-2,-2 1 0,-1-1 0,-1 4-1,-4 3-2,-2 0 1,1 2-2,-7 1 0,0-2 3,0 6 3,-7-5 5,-7-1 17,-7 2 4,-6-3 7,-3 0 0,-4-6-17,1 1-11,1-5-8,6 0 0,5-2-34,9-18-97,5-9-154,7-12-522</inkml:trace>
  <inkml:trace contextRef="#ctx0" brushRef="#br3" timeOffset="251770.3422">17768 7965 622,'0'0'117,"0"0"-19,0 0 50,0 0-101,0 0-20,0 0 18,0 0 18,0-4-3,0 4 13,0-1-1,0-1-5,0 0-14,0-4-4,0 1-31,-2-1-9,-4-1 3,-2 0 4,0-3-9,-2 1 1,-5 5 2,1 1-5,-3 1 2,-1 2-2,-3 0-4,-2 0 1,-4 6-1,-4 13-2,1 4 1,5 6-2,5 8 2,5 3 2,8 4-1,4-1-1,3-4-1,0-3 1,15-6 1,10-10-1,7-4 5,6-9 0,-2-2 0,-1-5 4,-1 0-6,-4 0-2,1-9-1,2-10-39,0-1-41,-3-4-86,-2 4-137,-10 7-129</inkml:trace>
  <inkml:trace contextRef="#ctx0" brushRef="#br3" timeOffset="252670.4962">18238 8115 576,'0'0'138,"0"0"45,0 0-48,0 0-58,0 0-3,0 0 11,0-8 1,0 8-18,0 0 1,0 0-11,0 0-8,0 0-5,0 0-5,0 0-7,0 0-4,0 0 1,0 0-7,0 0-8,0 0-5,0 0-2,0 0 5,0 0-1,0 0-2,0 0 4,0 0-3,0 0-3,0 0 2,0 0-4,0 0-1,0 0-1,0 0-3,0-3 2,0 3 1,0 0 2,0 0 0,0 0-3,0 0-1,0 0-1,0 0-1,0 0 0,0 0-7,0 14 4,5 6-1,-1 7 4,0-2 2,1 4-2,-2-2 0,-2 1 0,-1-6-1,2-3-16,-2 1-58,0-3-93,0-4-139,0-6-515</inkml:trace>
  <inkml:trace contextRef="#ctx0" brushRef="#br3" timeOffset="253712.5089">20032 7965 279,'0'0'141,"0"0"-75,0 0 52,0 0-86,0 0-15,0 0 3,-7 0-3,7 0 19,-2 0 24,2 0 16,0 0-16,0 0-23,0 0-15,20 0-7,18 0 44,25 0 22,16 0-37,6-5-35,0-1-8,-6 2-1,-11-1-7,-10 5-20,-12 0-50,-22-2-110,-11-1-140</inkml:trace>
  <inkml:trace contextRef="#ctx0" brushRef="#br3" timeOffset="257130.7851">22689 7549 833,'0'0'135,"0"0"46,0 0-61,0 0-46,0 0-24,0 0-7,0 0 15,-3 0-6,3 0-3,0 0 3,0 0-9,0 0-16,0 0-5,0 0-2,0 9-12,0 8 3,0 7 13,0 1-2,6 5-6,1 4-3,3-1 1,-2 4-7,-2 0 1,-1-3-3,-1-6-4,2-2 0,-5-4 2,2-7-2,-3-3-1,0-8 2,0 0-1,0-2-1,0-2 0,0 0-3,0 0 2,0 0-26,0-17-28,-3-5-123,2-11-176,1-1-297</inkml:trace>
  <inkml:trace contextRef="#ctx0" brushRef="#br3" timeOffset="258316.8054">23030 7629 436,'0'0'125,"0"0"-21,0 0-21,0 0-40,0 0-28,0 0 10,0-5 40,0 5 8,0-1-11,0 1 1,0-2-9,0 2-5,0 0-5,0 0-2,0 0-2,0-1 0,0 1-9,0 0-1,0 0-9,0 0-8,0 0-1,0 0-7,0 0 3,0 0 1,-4 3-2,-12 9 2,-4 7 14,-5 5-2,-2-3-6,-1 0-8,5-1-2,2-2-4,3-5 3,6-3-3,6-6 0,2-3-1,4-1 1,0 0 0,0 0 5,0 0 13,0 0 6,0 0-6,0 0-1,0 0-4,0 4-4,13 2-6,4 5 16,5 1 6,2 2-20,-2 3-4,-2 0-4,1 1 2,-1 2-66,0-2-91,4-2-138,-2-6-197</inkml:trace>
  <inkml:trace contextRef="#ctx0" brushRef="#br3" timeOffset="258758.5399">23297 7698 792,'0'0'119,"0"0"85,0 0-51,0 0-67,0 0-22,0 0-29,-1-19-10,-8 19-7,-3 0-9,-3 0-4,-1 3 0,-3 10 0,0 3 4,3 5-2,2-1-2,8 3-1,5-1-4,1 0 0,2-5-1,16 0-3,7-6 1,2-8-2,3 0-2,-1-3 7,-7-3 3,-3-11 3,-8-9 10,-5 0 25,-4-7 5,-2-1-22,0 5-16,-11 6-3,-3 8-5,-1 3-9,1 4-41,7 5-38,4-3-68,3-3-160,0 1-413</inkml:trace>
  <inkml:trace contextRef="#ctx0" brushRef="#br3" timeOffset="259020.6401">23462 7625 273,'0'0'751,"0"0"-581,0 0 25,0 0-124,0 0-32,0 0-34,7 0 1,-4 7-1,4 6 34,-1 6-14,0-2-11,0 2 0,-5 2 1,-1 4-5,0 0-4,0 3-2,0-3-4,0 1 0,0-4-17,-1-5-57,-2-3-60,3-11-165,0-3-166</inkml:trace>
  <inkml:trace contextRef="#ctx0" brushRef="#br3" timeOffset="259396.7699">23511 7652 937,'0'0'85,"0"0"135,0 0-57,0 0-89,0 0-26,0 0-29,61-73-4,-37 73 4,-1 0-9,2 0-2,-3 10-7,-3 5 1,-7 2-2,-6 0-2,-3-1 2,-3 1 0,0-3 2,-10 3-1,-10-4 3,-1-1 1,3-4-2,6-5-2,4-1-1,5-2 7,0 0 5,0 0 14,1 0-10,1 0 17,1 0-12,0 0-4,0 0-17,0 1-3,12 12 0,8 4 3,3 2 0,3 4 0,1 0-61,3-3-72,0-6-211,-6-5-660</inkml:trace>
  <inkml:trace contextRef="#ctx0" brushRef="#br3" timeOffset="259868.7843">23940 7517 829,'0'0'133,"0"0"113,0 0-135,0 0-50,0 0-28,0 0-10,8-2 14,20 1 2,12-3 13,4 0-21,-4-2-21,-3 1-9,-7 2-1,-12 1-31,-5 2-41,-7 0-108,-6 0-114,0 0-259</inkml:trace>
  <inkml:trace contextRef="#ctx0" brushRef="#br3" timeOffset="260078.478">24105 7543 779,'0'0'199,"0"0"31,0 0-54,0 0-93,0 0-39,0 0-29,-8 33-10,5-10 49,3 2-23,0-1-17,0 2-7,0 2-1,0-3-4,0 2-2,0-3 0,0-2-38,-3-2-70,1-4-186,2-13-309</inkml:trace>
  <inkml:trace contextRef="#ctx0" brushRef="#br3" timeOffset="260333.9765">24312 7500 1059,'0'0'97,"0"0"154,0 0-162,0 0-79,0 0-5,0 0 18,27 39 7,-23-19-14,2 7 1,-5 1-8,-1 1-4,0-3-3,0 0 2,0-3-4,0-6-39,0 0-83,0-9-148,0-8-210</inkml:trace>
  <inkml:trace contextRef="#ctx0" brushRef="#br3" timeOffset="260686.7048">24385 7645 669,'0'0'437,"0"0"-221,0 0-37,0 0-137,0 0-19,0 0-18,71-21-5,-41 12-7,-3 0-65,-6-1-69,-5 0-48,-3-4-3,-5-2-54,-3-4 170,-1-1 57,-2 1 19,-1-1 75,-1 5 124,0 4-2,0 3-14,0 3-41,0 4-16,0 2-18,0 0-38,0 0-28,0 0-23,0 4-16,0 19-1,0 10 17,0 7 2,0 7 3,0 2-8,0 4-8,2-3-6,-1 0-2,-1-4-15,0-3-98,-18-2-143,-7-6-385</inkml:trace>
  <inkml:trace contextRef="#ctx0" brushRef="#br3" timeOffset="262882.3304">17910 9428 512,'0'0'133,"0"0"17,0 0 7,0 0-92,0 0-6,0 0 19,0 0-8,0 0-7,0 0-17,0-3 0,0-3-9,0-4-14,-5 3 4,-4-3 7,0 4-9,-2 2-3,-3 0-9,-4 4-7,-3 0 0,-4 2-4,-1 10 0,-2 4 1,1 4 4,4 8 1,-4 5-2,9 3-3,12 3 1,6-3-1,3-2-3,23-5 9,7-2-7,5-7 14,1-4-10,-2-4 2,-3-4-4,-7-5-4,3-3-13,0 0-82,8-4-151,3-13-286</inkml:trace>
  <inkml:trace contextRef="#ctx0" brushRef="#br3" timeOffset="263212.4074">18334 9643 577,'0'0'586,"0"0"-525,0 0 102,0 0-91,86-29-44,-58 29-13,2 7 0,-5 8-4,-5 2-7,-13 6-1,-7 0 1,0 4 6,-18-1 11,-7-2 17,-1-1-5,3-4 4,3-5-17,10-2 5,2-4-9,8-5-11,0 3-1,0-3-3,15 1 2,14-1 9,8-3-3,8 0-9,0 0-6,-3-7-111,-6-2-63,-7 1-277</inkml:trace>
  <inkml:trace contextRef="#ctx0" brushRef="#br3" timeOffset="263821.316">20246 9397 618,'0'0'111,"0"0"-49,0 0 43,0 0-52,0 0-32,113-3 18,-67 1 13,7-1-1,-1-4-25,6 3-1,-3-2 3,-10 2 0,-12-1-17,-13 2-11,-6 3 0,-13-2-13,-1 2-19,0-2-18,0 2-80,0-3-183</inkml:trace>
  <inkml:trace contextRef="#ctx0" brushRef="#br3" timeOffset="266836.3413">22480 8890 603,'0'0'216,"0"0"-92,0 0 51,0 0-82,0 0-29,0 0-16,0 0 6,0 0 1,0 3-18,1 7-15,1 6-8,1 7 45,-1 4-17,1 2-16,-2 1-1,1 1-10,2-1-8,-4 2-2,0 1-2,0-2-2,0-3 4,0-4-4,0-7 1,0-8-3,0-6 2,0-3 2,0 0-3,0 0 0,0-2-23,-4-15-29,1-6-139,3-3-102,0 2-99</inkml:trace>
  <inkml:trace contextRef="#ctx0" brushRef="#br3" timeOffset="267091.027">22529 9006 682,'0'0'90,"0"0"113,0 0-93,0 0-6,0 0 9,0 0-26,3-42-11,-3 42-36,3 0-26,3 0-9,3 14-1,9 6 24,3 1 5,1-4-14,5 3 2,0-1-9,0 0-12,0-2 3,-4-4-3,-3-2-28,-1-3-49,-1-8-83,-1 0-96,-1-15-204</inkml:trace>
  <inkml:trace contextRef="#ctx0" brushRef="#br3" timeOffset="267398.4267">22908 8857 990,'0'0'171,"0"0"-33,0 0-18,0 0-105,0 0-9,0 0 9,0 56 32,0-33-23,0 7-1,0-1-3,-4 1-6,0-2 7,1-2 0,-1-4-5,-2-5-4,2-4 7,1-4-16,1-4 4,2-3-7,0-2 1,0 0-1,-6 1 6,-6 3-4,-6-1-2,-2-1-11,3-2-69,8 0-95,9 0-284</inkml:trace>
  <inkml:trace contextRef="#ctx0" brushRef="#br3" timeOffset="267951.89">23211 8874 195,'0'0'821,"0"0"-709,0 0 69,0 0-127,0 0-34,0 0-17,0 27 25,0-1 39,0 0-35,0 4-6,0-2-14,0-3-3,-2-3-2,-1-8-7,-2-1 2,4-9-2,0-1 0,1-3-11,0 0-20,0-17-1,0-12-58,0-6-37,1 0 79,7 3 33,-5 5 15,3 4 29,1 6 30,-1 4-2,0 2-6,-1 4 5,4 1-4,-2 1-4,3 1-10,1 1-10,2 1-9,1 2-4,-1 0 0,-2 0-4,-1 0-8,3 10 8,0 4-5,-2 2 0,0 4-3,-2 4-2,-2-1 3,4 3-4,-4-2 1,1-4-1,-2-4-1,1 1-44,-1-4-38,0-3-41,0-4-103,1-6-184</inkml:trace>
  <inkml:trace contextRef="#ctx0" brushRef="#br3" timeOffset="268187.6558">23250 9029 843,'0'0'123,"0"0"87,0 0-93,0 0-62,0 0-17,0 0 0,0-10 2,19 3-20,9 2-6,1-2-14,-1 0-21,-1 3-138,-5-4-139,-3-1-367</inkml:trace>
  <inkml:trace contextRef="#ctx0" brushRef="#br3" timeOffset="268822.737">23673 8804 600,'0'0'88,"0"0"118,0 0-62,0 0-59,0 0-8,0 0-21,0-3 8,0 3-9,0 0-12,0 0 0,0 0-5,0 0-17,0 0-5,3 0-14,3 10 9,2 7 7,1-1 4,0 6-13,2 3-2,-2 1-6,-1 4 1,1-4 0,-2-1-1,1-4-1,-2-4 0,1-8 1,-3-5-1,-2-4 1,4 0 3,2-7 10,5-16 36,3-13-18,1-5-12,-4-7-7,-1 0-5,-2 7-6,-3 13 0,-5 9 0,-2 15-2,0 1 0,0 1-7,0 2-58,0 0-79,0 0-85,0 0-193</inkml:trace>
  <inkml:trace contextRef="#ctx0" brushRef="#br3" timeOffset="269355.6994">24072 8744 869,'0'0'176,"0"0"12,0 0-52,0 0-73,0 0-32,0 0-26,0 12 1,0 3 14,0 8-5,-5 4 20,-2-1-22,-4 4-4,-1-4 3,3 2-12,2-6 1,1-2 0,0-4-1,3-8-15,3-5-32,0-3-31,0-2-2,5-15 7,8-12-28,7-6 32,-4 1 16,-1-2 53,-2 7 9,-7 5 52,3 8 32,-5 6-5,-1 3-14,0 3 4,2-2-28,1 4-6,1-3-28,2 2 4,-2 1-2,3 2-6,0 0-8,-2 0 6,2 0-5,-3 0-3,2 12-1,-5 2-2,0 6 2,-1 2 1,-2 2-1,-1 2-1,2-3 2,-2 0-4,0-4-1,0-1-43,0-2-12,0-2-36,0-3-78,0-6-77,0-2-301</inkml:trace>
  <inkml:trace contextRef="#ctx0" brushRef="#br3" timeOffset="269550.9487">24115 8947 834,'0'0'156,"0"0"37,0 0-12,0 0-86,0 0-28,0 0-63,25-44-4,-7 35-6,3 1-25,0 2-87,-3-5-107,-1-1-203</inkml:trace>
  <inkml:trace contextRef="#ctx0" brushRef="#br3" timeOffset="269738.3821">24342 8738 898,'0'0'158,"0"0"32,0 0-70,0 0-81,0 0 12,92-19-37,-64 16-10,-2-1-1,-6 2-3,-3-1-76,-6 3-115,-7-2-177</inkml:trace>
  <inkml:trace contextRef="#ctx0" brushRef="#br3" timeOffset="269948.9205">24438 8707 910,'0'0'155,"0"0"93,0 0-139,0 0-63,0 0-31,0 0 1,-12 58 34,9-32-25,-4 1-11,2 2-9,-2-2 0,1 2-4,-1-9-1,2 1-37,2-6-79,3-8-172,0-7-285</inkml:trace>
  <inkml:trace contextRef="#ctx0" brushRef="#br3" timeOffset="270202.9748">24713 8665 1078,'0'0'100,"0"0"178,0 0-167,0 0-94,0 0-8,0 0-8,10 57 33,-10-30-1,0 2-5,-1 1-6,-8-3 9,-2-2-19,2-1 2,0-2-10,1-1-3,3-1-2,1-6-31,2-3-90,2-7-57,0-4-213</inkml:trace>
  <inkml:trace contextRef="#ctx0" brushRef="#br3" timeOffset="270370.2407">24667 8847 970,'0'0'109,"0"0"91,0 0-82,0 0-70,0 0-22,0 0-15,89-4-11,-65-3-15,-4-1-90,-4-4-102,-6-3-171</inkml:trace>
  <inkml:trace contextRef="#ctx0" brushRef="#br3" timeOffset="270586.8979">24813 8699 789,'0'0'221,"0"0"0,0 0-20,0 0-112,0 0-42,0 0-35,-3 11 1,3 5 31,0 4-6,4 2-13,1 7-13,-1-1-3,-2 0-3,-2-4-5,0 2 0,0-6-2,0 1-28,0-4-74,-3-6-90,0-11-189</inkml:trace>
  <inkml:trace contextRef="#ctx0" brushRef="#br3" timeOffset="270930.5913">25163 8660 1040,'0'0'167,"0"0"-4,0 0-6,0 0-131,0 0-11,0 0 41,0 56-6,0-31-12,0 2-16,-1 4 0,-8-2-10,0 0-3,-3 0-1,3-2-3,0-7-1,3 0-2,-1-7-2,4-3 2,3-5-1,0-3-1,0-2 1,0 3 3,13 0-3,4-3 10,6 0-10,3 0 2,-4 0-3,-1-6-41,-2-1-34,-4 1-62,-1-3-86,-5 0-279</inkml:trace>
  <inkml:trace contextRef="#ctx0" brushRef="#br3" timeOffset="271118.3832">25163 8867 559,'0'0'414,"0"0"-306,0 0 86,0 0-101,0 0-22,0 0-23,14 0-3,12-3 23,6-4-43,-1-3-25,-4 1-37,-3-1-62,-5 0-123,-6-3-137,-6-1-332</inkml:trace>
  <inkml:trace contextRef="#ctx0" brushRef="#br3" timeOffset="271308.6173">25175 8682 983,'0'0'88,"0"0"188,0 0-128,0 0-101,0 0-10,0 0-14,103-36-8,-82 30-8,-4 2-7,-6 0-56,-3 4-96,-7 0-197,-1 0-649</inkml:trace>
  <inkml:trace contextRef="#ctx0" brushRef="#br3" timeOffset="274008.3172">18159 10878 572,'0'0'158,"0"0"-66,0 0 44,0 0-60,0 0-32,0 0 4,0 0 10,3-3-5,-3 3-6,0 0-3,0 0-10,0 0-3,0 0 6,0 0 10,0 0 1,0 0-12,0 0-10,0 0-4,0-3-4,0-1-1,-6-3-6,-9-1-10,0-2 0,-1 6 1,-4-2-2,4 2 0,-4 1-1,5 3 1,2-4 3,3 4-1,-6 0 2,0 0-1,-4 17-3,-7 7 2,0 5-2,4 4 1,2 3 0,6 1 1,7 0-1,5-2 4,3-1-2,9-6-2,18-7 0,2-1 3,6-8 1,9-5-1,0-6 0,-1-1-3,2-1-1,-4-18-76,-3-1-67,-9 1-182,-3-1-263</inkml:trace>
  <inkml:trace contextRef="#ctx0" brushRef="#br3" timeOffset="274849.7644">18549 11040 296,'0'0'162,"0"0"-68,0 0 42,0 0-79,0 0 9,0 0 34,-17-3-20,14 3-20,1 0 21,1 0 2,1 0-4,0-1-9,-3 0-19,3-4-29,0 5 26,0-2-2,0-5-10,0 4-10,0-1 1,0-4-18,0 0 7,0 4-6,10-4-6,4 0-3,4 5 7,0-5 1,4 2-3,0 3-3,-3 3-3,-3 0-1,-4 0 0,-3 3-1,-1 8 0,-3 3 2,-4 1-5,-1 2 4,0 1 1,-6-1 0,-6 0 2,-2-3 0,2-5-1,5 1 2,3-9-6,2 2 3,0-3 0,0 0 2,2 0 0,0 0-2,0 0 0,0 0 1,0 0 5,0 0-5,0 0 0,0 3 0,4-1-2,8 3 2,5 0 2,4 2 1,0 6-2,-2 1-2,4 3 2,-9 3-3,-3-1 1,-7 1 0,-4-3-1,0 2 1,0-5 4,-12-4 0,-5-1 16,-7-2 2,-1-4 1,-6-3-8,0 0-9,2 0-6,3-10-6,10-2-58,10 2-84,2 3-140,4 0-302</inkml:trace>
  <inkml:trace contextRef="#ctx0" brushRef="#br3" timeOffset="277062.542">20853 10796 313,'0'0'89,"0"0"-46,0 0-8,0 0-27,0 0 46,0 0 15,47 0 6,-25-3-19,7-4 12,5 0 0,8 2-7,10-2-22,5 0-23,6-1-9,1 2-7,1-5 0,1 3-12,-6-1-4,-13 1 9,-12 4 0,-16 1-5,-13 1 0,-6 2-20,0 0-2,-2 0 3,-11 0-119,0 0-268</inkml:trace>
  <inkml:trace contextRef="#ctx0" brushRef="#br3" timeOffset="279536.2379">22504 10324 245,'0'0'314,"0"0"-263,0 0 106,0 0-70,0 0-16,0 0 1,0 0 27,0-8 14,0 8 3,0 0-25,0 0-20,0 0-29,0 0-12,0 0-3,0 0-3,0 0-2,0 0-10,0 0 0,0 0 4,0 0-4,0 0-4,0 0 4,0 0 2,0 0-8,0 0 1,0 0-1,0 0 1,0 0 3,0 0-4,0 0 4,0 0-4,0 0-6,0 0 3,0 0-1,0 0 0,0 0-3,0 0 2,0 0 0,0 0-1,0 0-1,0 0 1,0 0 0,0 0 4,0 0-4,0 0 0,0 0 2,0 0-2,0 0 0,0 0 0,0 0-1,0 0-1,0 0-1,0 0 2,0 0 1,0 0 1,0 0-1,0 0-5,0 0-1,1 5 6,1 2 1,1 3 0,-2-5 0,-1-1-1,2 2-2,-2-6 2,1 0 0,-1 4 0,2 5-2,0 2 4,0 8 1,4 4-3,-3 5-1,3 1 1,-3 7 2,0 0 1,-1-2 4,-2 1-7,0-4 3,0-2 0,0 1 0,0-2-3,0-3 1,0 1-1,0-7 0,0-2 3,0-6-4,0-5 1,0-2 0,0-4-20,0-4-30,0-22-35,3-4-204,4-4-248</inkml:trace>
  <inkml:trace contextRef="#ctx0" brushRef="#br3" timeOffset="280008.6009">22869 10377 910,'0'0'70,"0"0"100,0 0-55,0 0-67,0 0-34,0 0 14,0-3 4,0 3-6,0 0-3,-4 0-3,-8 3 6,3 0-4,3 3 1,0-3-8,-7 8-3,0 6-3,-7 5-1,-3 3-4,1-3 0,-2 0 3,0-1-4,4-5 3,3-2 4,5-5-4,5-2 1,2 0 5,4-7 2,1 3-1,0-3-5,0 0 4,0 4 0,12 1 7,11 2 33,7 3-12,0 0-11,0 0-25,-5 2-4,-3-1 0,-2 2-5,-1-6-22,-1 0-64,2-4-69,0-3-85,3 0-194</inkml:trace>
  <inkml:trace contextRef="#ctx0" brushRef="#br3" timeOffset="280398.4034">23194 10380 1025,'0'0'68,"0"0"148,0 0-96,0 0-48,0 0-38,0 0 0,-10-23-1,-8 23-23,-7 6-3,5 11 4,5 6-4,2 1 4,9 2-7,2-1 1,2 2-5,5 0 3,14-8-3,11-2-2,2-10 2,1-7 1,0 0 3,-8-3 4,-4-14 2,-7-9 8,-7-5 25,-5-8-8,-2-5-18,0 5-12,-9 6-5,-3 14-5,-4 9-28,3 10-31,-1 0-65,6 0-127,8 0-150</inkml:trace>
  <inkml:trace contextRef="#ctx0" brushRef="#br3" timeOffset="280661.058">23459 10235 1004,'0'0'166,"0"0"117,0 0-116,0 0-100,0 0-38,0 0-29,4 6-1,3 23 1,-1 5 17,0 2-9,-3 4 10,2-1-15,-4-2 2,-1-4-1,0-7-4,0-2 5,0-5-5,0-5-11,0-6-42,0-3-55,0-5-79,3 0-159,8-17-378</inkml:trace>
  <inkml:trace contextRef="#ctx0" brushRef="#br3" timeOffset="281291.104">23551 10294 344,'0'0'115,"0"0"68,0 0-94,0 0-32,0 0 0,0 0-21,-17-20 10,16 20 6,-1-3 2,-1 0 16,-3-4-31,4 0 25,-3-3 20,4 1-27,-2-2-11,3 6-4,0-2 1,0 2-17,0 3 8,0-1-14,3-1-2,13-1-9,5 0-6,3 2-2,1 3 0,0 0-1,-1 10-1,-4 5-1,-3 4 1,-4 0 1,-4-2-1,-4 3-3,-5-4 3,0 4 0,0-3 1,-8-2-1,-4-5 0,-1-1 1,-1-4 2,-1-2 0,-3-3 3,7 0 2,3 0-1,3 0 3,4 0 22,1 0-10,0 0-3,0 0-6,0 3-5,3 3-7,14 5 0,6 6 8,1-1-1,0 3-7,-4 2-21,1-1-93,-4 2-138,-5-6-289</inkml:trace>
  <inkml:trace contextRef="#ctx0" brushRef="#br3" timeOffset="286000.638">23898 10178 549,'0'0'188,"0"0"-95,0 0 46,0 0-75,0 0-40,0 0-11,0 0 8,2 0-7,-1 0-1,-1 0 0,0 0 0,0 0 6,0-2 14,2 2 1,2 0 3,5-3-10,8-2 11,-2 2-17,3 0-1,0 0-4,-1 0-3,4 3-3,1-2 8,0 0 1,0 1-8,2-1 2,-5 2-9,2 0 6,0 0-3,-9 0-7,4 0 10,-5 0-9,-8 0 0,3-3 1,-6 3-2,0 0-9,0 0-42,0 0-66,-16 0-61,-7 8-156,-5 3-373</inkml:trace>
  <inkml:trace contextRef="#ctx0" brushRef="#br3" timeOffset="286256.8746">24074 10237 321,'0'0'631,"0"0"-456,0 0 55,0 0-98,0 0-79,0 0-33,0 12-13,0 4-6,1 9 20,4 6 10,0 3-16,-2 4 5,-2-1-8,1-3 2,-2-5-7,0-7-4,1-2-3,-1-4 1,2-8-2,-2-5-16,3-3-90,1 0-84,5-13-127,5-21-491</inkml:trace>
  <inkml:trace contextRef="#ctx0" brushRef="#br3" timeOffset="286526.7066">24398 10181 1018,'0'0'94,"0"0"155,0 0-71,0 0-112,0 0-38,0 0-7,0-16-17,0 16-4,0 13 2,0 4-2,0 7 14,0 1-1,-1 2 6,-1 3-6,2 2-10,0 2 4,0-1-7,0-3 1,2-4-1,6-6-40,6-3-72,2-12-73,7-5-139,-1 0-96</inkml:trace>
  <inkml:trace contextRef="#ctx0" brushRef="#br3" timeOffset="286676.5463">24519 10333 432,'0'0'481,"0"0"-315,0 0 69,0 0-119,0 0-65,0 0-30,5-19-11,20 16 3,6-1-9,-1-4-4,-3 3-28,-3-2-113,-4-2-71,-8-1-115</inkml:trace>
  <inkml:trace contextRef="#ctx0" brushRef="#br3" timeOffset="286864.4029">24676 10165 628,'0'0'357,"0"0"-165,0 0 78,0 0-116,0 0-57,0 0-47,-15-22-21,15 28-26,0 18-3,4 10 10,7 8-3,2 3-4,-3 4-3,-3 1-4,0-1-115,-7-5-101,0-8-217</inkml:trace>
  <inkml:trace contextRef="#ctx0" brushRef="#br3" timeOffset="344636.2582">11335 8561 13,'114'-4'0</inkml:trace>
  <inkml:trace contextRef="#ctx0" brushRef="#br3" timeOffset="344786.4084">12208 8524 199,'0'0'17,"146"-4"-17,-78 1 0,4 2-11,7-4 11,8 1 47,1-3-45,-1 4-4,3-4 1,-2 3-9,0-1-14,3 1 11,-6-3-18</inkml:trace>
  <inkml:trace contextRef="#ctx0" brushRef="#br3" timeOffset="344990.8291">14196 8439 231,'0'0'6,"152"-15"-4,-73 8 0,-4 0-1,3-1 5,6 1-3,0 2-3,-5 1 0,-6 3 0,-4-2-1,-4 3 1,7-4-13,2 2-31,1-2 37,-2 0-34,-6-3-60</inkml:trace>
  <inkml:trace contextRef="#ctx0" brushRef="#br3" timeOffset="345170.5936">16262 8204 384,'0'0'46,"0"0"-23,0 0 39,0 0-49,0 0-6,0 0-7,46-7-6,-50 7-167</inkml:trace>
  <inkml:trace contextRef="#ctx0" brushRef="#br3" timeOffset="370100.2709">7236 7779 353,'0'0'10,"0"0"-5,0 0-1,0 0 20,0 0 3,0 0-2,0 0 15,-3-8-15,3 8 20,0 0-8,0 0-9,0 0-12,0 0-6,0 0-4,-4 0-3,4 0-3,0 0 6,0 0-3,0 0 8,0 0 0,0 0-1,0 0 1,0 0-2,0 0 2,0 0-5,0 0-4,0 0 0,0 0 0,0 0-2,10 0 3,8 0 0,0 0 5,1 0-3,1 0-4,2 0 0,1 0 3,6 0-3,1 0-1,6 0 0,-1-3 1,3 0-1,2-1 0,-1 0 0,3-1 0,1-3 3,-1 2-6,-6 0 3,4-2-4,-6 4 1,2-5 3,0 2-4,0 5 3,-4-2 1,7 1 0,-3 1 0,-3 2-2,1-2 1,-1 2-8,-3-1-5,-8 0 2,-4 1 11,-6 0 1,-3 0-1,-3 0 1,-2 0 0,-1 0 0,1 0 0,0 0 1,2 0-2,-3 0 1,3 0-7,-2 0-45,-1 0-99,-3 0-151</inkml:trace>
  <inkml:trace contextRef="#ctx0" brushRef="#br3" timeOffset="373850.5817">17318 7318 353,'0'0'16,"0"0"-8,0 0 9,0 0-1,0 0 9,0 0 18,0 0 3,3 0-32,29 0-10,13 0 9,5 0-5,10 0 3,3 0-4,15 0-2,1 0 2,3 0-7,-3 0 0,-8 0-4,-3-3 3,-9-1 1,-5 1 0,-10-3 1,-9-1 2,-8 3-3,-12-2 1,-6 3 1,-2-4 11,-4 3 29,-2-2-5,2 3-16,1-3-8,-4 3-3,0-1 0,0 4 1,0-1-11,0 1 2,0-2-1,0 2 2,0 0-1,0 0-1,0 0 1,0 0-2,0-1 1,0-3-4,0 1-2,0 1-18,0 1 0,-4 1-27,-2-2-52,-2 1-58</inkml:trace>
  <inkml:trace contextRef="#ctx0" brushRef="#br3" timeOffset="377295.0787">7955 7765 114,'0'0'14,"0"0"-14,0 0-5,0 0 5,0 0 1,0 0-1,0 0-6,0-1-31,3 1-25,-3 0 43</inkml:trace>
  <inkml:trace contextRef="#ctx0" brushRef="#br3" timeOffset="377564.4671">7955 7765 107,'-4'-5'68,"4"5"-33,0 0-25,0 0-4,0 0-6,0 0 3,0 0-3,0-3 4,0 0-1,0 1-2,0 2 0,0-3 2,0 3-3,0-3-18,0 1-16,0-1-5,0 3-1,0-1 14,0 1-19</inkml:trace>
  <inkml:trace contextRef="#ctx0" brushRef="#br3" timeOffset="381554.2881">5498 7795 222,'0'0'74,"0"0"-53,0 0-15,0 0-5,0 0 11,0 0 3,-4 0 3,4 0 3,0 0-4,0 0-4,0 0-5,0 0-2,-3 0-3,3 0-3,0 0-1,0 0 0,0 0 0,0 0 1,0 0-1,0 0 1,0 0 1,5 0-1,1 0 0,1 1 1,-1 2-1,0-2 0,1 3-2,-1-1 2,-3 0-3,0-3 0,-2 0-4,0 0-4,-1 0 5,0 0 6,0 0 3,0 0 5,0 0-1,0 0-7,0 0 0,0 0 0,0 0-15,0 0-70,0 6 31,0-3 32,0-2-61</inkml:trace>
  <inkml:trace contextRef="#ctx0" brushRef="#br3" timeOffset="382072.7972">5594 7824 95,'0'0'23,"0"0"-19,0 0-4,0 0-31,0 0-50</inkml:trace>
  <inkml:trace contextRef="#ctx0" brushRef="#br3" timeOffset="382266.7095">5594 7824 38,'0'0'23,"0"0"-14,0 0-1,0 0-7,0 0-1,0 0 0,0 0 0,0 0-1,0 0-4,0 0-7,0 0-5,0 0 14,0 0 3,0 0 0,0 3 0,0-3 0,0 0 0,0 2-6,0-2-29</inkml:trace>
  <inkml:trace contextRef="#ctx0" brushRef="#br3" timeOffset="382463.2062">5594 7830 51,'0'0'40,"0"0"-26,0 0-9,0 0-5,0 0 0,0 0-3,0 0-16,0 0 4,0 0 12,0 0 0,0 0-3,0 0-6,0 0 7,0 0 5,0 0-1,0 0 1,0 0-2</inkml:trace>
  <inkml:trace contextRef="#ctx0" brushRef="#br3" timeOffset="386264.3986">10441 1439 440,'0'0'41,"0"0"-41,0 0-12,0 0 12,0 0 4,0 0-4,5 0 2,0 0 5,2 0-7,-1 0 3,-3 0-2,-3 2 1,0-2 1,0 0-1,0 0 13,0 0 26,0 1-4,0-1-7,0 0-14,0 0 1,10 0-7,10 0-3,12 0-6,21 0 2,7 0-3,8-3-3,8 0-16,-1 1-1,0-1 3,2 0 6,-6 0-12,-5 2-10,-11-2 2,-13 1 9,-9 2 7,-11 0 9,-10 0 6,-1 0 2,-7 0-2,-4 0 7,0 0-4,0 0 7,3 0-8,0 0 0,0 0 1,3 0-3,-3 0 0,-2 0 0,-1 0-7,0 0-3,0 0-5,0 0-15,0 5-24,0-1-23,-4-1-98</inkml:trace>
  <inkml:trace contextRef="#ctx0" brushRef="#br3" timeOffset="393914.539">5369 6573 814,'0'0'24,"0"0"-19,0 0 87,0 0-14,0 0-29,0 0 45,0 0-40,-14-44-29,14 44-17,0 16-8,0 7 14,0 7 32,0 3-21,0-7-16,3 1 1,2-4-3,-2-2-7,0-6 1,4-1-1,-1-8-64,3-3-101,3-3-71,-3-9-62</inkml:trace>
  <inkml:trace contextRef="#ctx0" brushRef="#br3" timeOffset="394108.3302">5264 6578 952,'0'0'11,"0"0"13,0 0 74,0 0-39,0 0-25,0 0-9,45-67-14,-18 56-8,6 2-3,1 1-28,0 1-80,-4 3-99,-15 4-59</inkml:trace>
  <inkml:trace contextRef="#ctx0" brushRef="#br3" timeOffset="394274.8979">5330 6665 794,'0'0'77,"0"0"-51,0 0 46,0 0 34,0 0-33,0 0-2,64-20-17,-25-1-48,0 1-6,1-6-117,-4 2-135,-12-4-239</inkml:trace>
  <inkml:trace contextRef="#ctx0" brushRef="#br3" timeOffset="394475.5593">5634 6391 970,'0'0'65,"0"0"-50,0 0 50,0 0 67,0 0-49,0 0-53,0-7-22,1 20-7,9 12 2,3 5 2,-1-1-4,3-1-1,-3-1-25,1-4-94,-4-4-85,0-13-164</inkml:trace>
  <inkml:trace contextRef="#ctx0" brushRef="#br3" timeOffset="394732.0785">5831 6263 974,'0'0'48,"0"0"-38,0 0 6,0 0 18,0 0 9,-28 80 39,7-38-27,-3-4-23,2-4-4,5-13-4,8-8-1,5-8-8,4-5-7,0 0 5,0 0 3,19 0-4,17 0-5,16 0-7,5 4-7,1 11-127,-3 7-115,-14-3-316</inkml:trace>
  <inkml:trace contextRef="#ctx0" brushRef="#br3" timeOffset="395458.2926">7333 6346 637,'0'0'37,"0"0"-31,0 0 23,0 0 48,0 0-8,0 0-8,0 0-10,0 0-17,0 0-5,0 0 9,0 0 6,0 0-9,0 0 0,0 0-7,0 0-5,0 0-9,0 0-7,0 0-1,0 0 0,0 0-5,0 1-1,4 19-5,7 9 5,-5 5 2,3 3 0,-3-4 0,0-4-2,1-2 0,-4-5-1,5-5-76,-5-8-86,0-9-204</inkml:trace>
  <inkml:trace contextRef="#ctx0" brushRef="#br3" timeOffset="395654.8204">7327 6353 982,'0'0'20,"0"0"-6,0 0 57,0 0-22,0 0-27,75-92 10,-32 68-25,8 2-7,-2 5-10,-7 7-62,-5 10-101,-19 0-102,-15 0-250</inkml:trace>
  <inkml:trace contextRef="#ctx0" brushRef="#br3" timeOffset="395797.4086">7405 6449 795,'0'0'59,"0"0"-59,0 0 24,0 0 30,0 0 3,91 12-27,-37-31-30,2 0-61,-4-2-222</inkml:trace>
  <inkml:trace contextRef="#ctx0" brushRef="#br3" timeOffset="395998.2398">7815 6200 98,'0'0'981,"0"0"-967,0 0 2,0 0 64,0 0-34,0 0-33,-4 2-10,11 17 24,5 6-15,-2 3-5,-4-2-7,5-2-15,-1-5-100,-1-7-43,6-10-101,3-2-67</inkml:trace>
  <inkml:trace contextRef="#ctx0" brushRef="#br3" timeOffset="396208.3801">8055 6016 293,'0'0'549,"0"0"-442,0 0-11,0 0-19,0 0-49,0 0 7,-66 80 22,41-41-14,9-9-24,5-7 5,8-9-14,3 0-8,6-5 5,24 0-6,16-3-1,12-4 0,10 5-105,-3 1-117,-6 1-363</inkml:trace>
  <inkml:trace contextRef="#ctx0" brushRef="#br3" timeOffset="436242.458">12017 8981 62,'0'0'0</inkml:trace>
  <inkml:trace contextRef="#ctx0" brushRef="#br3" timeOffset="450903.0154">17597 8710 154,'0'0'95,"0"0"-20,0 0 1,0 0-2,0 0-6,0 0-27,0 0-14,0 0 18,-48-22-18,43 20-7,2 2-12,2 0 7,1-1 4,0 1-6,0 0 3,0 0-16,15 0 4,13-3 0,17-1 15,15-3-5,10-1 2,7 1-16,3 3-4,1 4-91,-6 0-59,-13 0-156</inkml:trace>
  <inkml:trace contextRef="#ctx0" brushRef="#br3" timeOffset="451778.8212">18141 11664 248,'0'0'158,"0"0"-105,97-38 13,-64 30-30,-3 2-17,-1 6-19,-7 0-6,-2 0-17,-6 10-72,-8-6-76</inkml:trace>
  <inkml:trace contextRef="#ctx0" brushRef="#br1" timeOffset="491092.8877">14543 14117 319,'0'0'131,"0"0"-13,0 0-17,0 0-34,0 0 6,0 0-11,0-2 5,0 2-3,0 0-5,0 0-3,0 0 1,0 0-6,0 0-18,0 0-14,0 0-5,0 0-2,0 0-3,0 0 7,0 0-6,0 0-1,0 0-1,0 0-1,0 0-2,1 0-1,-1 17-2,0 2 21,0 5 0,0-1-6,0 4-4,0-1-5,0 0 4,0-3-6,-4 1-2,1-4 6,0-5-5,0 2 0,2-7 2,1-3 1,0-3-2,0-1-2,0 0-3,0-3 2,0 0-1,0 0 3,0 0 0,7 0-3,10 0 13,2 0-5,4 0-10,0 0 4,3 0-4,-6-7 1,2 2 0,-3-3 0,-4 1-1,0 2-8,-6 0-40,-6 3-12,-3-1-48,0-1-55,-3 1-126,-14-1-122</inkml:trace>
  <inkml:trace contextRef="#ctx0" brushRef="#br1" timeOffset="491348.4707">14657 14235 289,'0'0'373,"0"0"-291,0 0 85,0 0-76,0 0-26,0 0-20,-3-4-9,3 4 0,3-2 7,14-6 13,6 2-3,-2-4-35,6 3-10,-1-3-8,0 1-4,-1 1-38,-5 2-88,-10-3-58,-7 4-148</inkml:trace>
  <inkml:trace contextRef="#ctx0" brushRef="#br1" timeOffset="491587.5761">14585 14090 721,'0'0'105,"0"0"63,0 0-49,0 0-46,0 0-19,0 0 7,27-21-11,3 11-9,5-3-18,3 3-13,-5 0-10,0 5-6,-6 5-69,-2 0-78,-5 0-86,-5 5-281</inkml:trace>
  <inkml:trace contextRef="#ctx0" brushRef="#br1" timeOffset="492172.4559">14973 14146 524,'0'0'177,"0"0"-76,0 0 82,0 0-108,0 0-4,0 0-9,6-12 9,0 7-3,1-2-19,3 0-21,3-1-6,1 4-2,-2-1-9,0 3-2,4 2-7,-6 0 3,1 0-5,2 13 0,-7 7 1,0 5-1,-6 3 6,4-1 0,-3-7-5,-1-4 5,2-3-2,-2-3-3,0-6-1,0 1-1,0-2 1,0-3 0,0 0 2,0 0 4,0 0 9,3-8 5,3-13 12,6-5-30,5-1 0,3-3-4,3 4 2,-1 4 0,5 5 0,-5 7-2,1 0 0,-7 6 2,-3 4 0,1 0 0,-5 4-8,1 13 8,-1 5 1,-2 5 0,0 3 2,-4-5-3,-3 5-2,0-6 1,0-2-5,3-2-26,-1-6-68,4-7-96,2-7-106,1 0-593</inkml:trace>
  <inkml:trace contextRef="#ctx0" brushRef="#br1" timeOffset="492646.0255">15573 14043 443,'0'0'287,"0"0"-139,0 0 15,0 0-81,0 0-13,0 0-25,43-27-9,-23 22-10,5 3-4,-3 2 1,2 0-7,-4 17 2,-2 0 10,-1 9-14,-10-2-4,-2 0-2,-4-2-4,-1 1-1,0-3 1,-6-7-2,-4 4 1,0-11 1,0-3 0,7-3 6,-1 0 6,4-9 30,0-18-16,0-4-25,10-1 2,10 3-4,-1 6-1,4 3-2,-3 9 1,-2 2 0,-3 5-1,-3 4-12,1 0-65,3 0-71,-1 4-97,-1 5-173</inkml:trace>
  <inkml:trace contextRef="#ctx0" brushRef="#br1" timeOffset="493013.0296">16178 14059 641,'0'0'111,"0"0"89,0 0-48,0 0-45,0 0-19,0 0-9,-13-36-38,-1 36-12,-5 0-7,-2 0-10,3 13-5,-2 4-5,7 3-2,4 3 0,8-4 0,1 3 0,0-5-4,13 0 1,7-6-6,0-5-3,3-6 5,-4 0 0,1 0 7,-8-13 7,-2-8 1,-6-4 13,-4-1 15,0 2-16,0 4-15,0 11-5,-1 2 0,-5 3-32,0 4-70,5-3-139,-3 0-121</inkml:trace>
  <inkml:trace contextRef="#ctx0" brushRef="#br1" timeOffset="493246.6097">16470 13868 908,'0'0'163,"0"0"55,0 0-13,0 0-134,0 0-49,0 0-21,0 29 5,0 4 12,0-3-11,0-1 4,0 1-8,0 1-6,-6-5 2,3 1-41,-1-4-29,4-4-105,0-10-121,0-9-329</inkml:trace>
  <inkml:trace contextRef="#ctx0" brushRef="#br1" timeOffset="493448.5031">16801 13834 1010,'0'0'141,"0"0"66,0 0-29,0 0-131,0 0-41,0 0 57,20 91-33,-20-46-16,0 4-7,0-2-7,0 2-19,-7-2-71,-9-8-87,5-11-218</inkml:trace>
  <inkml:trace contextRef="#ctx0" brushRef="#br1" timeOffset="494206.5599">17321 13938 704,'0'0'262,"0"0"-158,0 0 108,0 0-94,0 0-63,0 0-30,0-11-12,3 11-9,13 6 3,11 5 2,5 6 6,7 2-3,3-2-9,4 2 1,-1-2-4,-2 3 0,-8-7-4,-10 0-25,-11-2-24,-8-3-47,-6-3-75,0-3-34,-10-2-171</inkml:trace>
  <inkml:trace contextRef="#ctx0" brushRef="#br1" timeOffset="495016.0329">17665 13854 806,'0'0'85,"0"0"130,0 0-78,0 0-53,0 0-3,0 0-23,0-5-25,0 5-12,0 0 1,0 0 5,0 0 11,0 0-7,0 0 4,0 0-13,0 0-9,0 0-3,0 0-3,0 0 0,0 0 3,0 0-8,0 0 4,0 0 1,0 0-6,0 0 3,0 0-4,0 0 1,0 0-1,0 0 1,0 0-3,0 0-15,0 0-26,0 0-21,0 0-4,0 0 32,0 0 22,0 0 0,0 0 14,0 0 4,0 0-1,0 0 5,0 0 5,0 0 7,0 0 6,0 0 0,0 0 11,0 0 4,0 0-3,0 0-9,0 0-8,0 0-9,0 0-2,0 0-7,0 0-1,0 0 0,0 0-1,0 0 2,0 0-2,0 0-1,0 2-4,-12 15 4,-7 6 0,-5 3 3,-7 4 0,1 3-4,-7 1 1,-4-2 0,4 5 0,-1-5 3,0-1-3,10-2 0,6-9-1,6-3 1,7-5 0,4-5 1,3 0-2,2-2 1,-4-3-3,4 1-18,0-3-16,0 3-22,0-3-32,0 0-21,0 0-131,0 0-204</inkml:trace>
  <inkml:trace contextRef="#ctx0" brushRef="#br1" timeOffset="510860.0692">18984 14218 174,'0'0'232,"0"0"-179,0 0 51,0 0-24,0 0-39,0 0 1,1 3 9,-1 0 8,0-3-7,0 0-9,0 0 3,0 0-3,0 0-1,0 0 7,0 0-12,0 0 13,0 0 10,0 0-1,0 0-10,0 0 0,0 0-13,0 0-15,0 0-2,0 0-7,0 0 0,0 0 0,0 0 5,0 0-2,0 0-8,0 0 5,0 0-3,0 0-3,0 0-2,0 0 2,0 0-2,0 0 6,0 0-4,0 0 4,0 0-1,0 0-2,0 0-3,0 0-2,0 0-1,0 1-1,0-1 2,0 0-3,0 0 1,0 0 0,0 0 1,0 0 0,0 0 1,0 0-2,0 0 1,0 0-2,0 0 1,0 0-1,0 0 1,0 0 0,0 0 0,0 0 1,0 0-1,0 0-4,0 0-10,0 0-28,0 0-39,0 0-111,-11-4-389</inkml:trace>
  <inkml:trace contextRef="#ctx0" brushRef="#br1" timeOffset="524664.4456">18493 13868 288,'0'0'337,"0"0"-277,0 0 39,0 0 3,0 0-36,0 0-23,0 0 10,7 0 12,-7 0 0,0 0-5,0-2-14,0 2 2,0-2-8,0 2-13,0-3 0,0 0-2,0-1-7,-7-9-6,-6 4 0,-4-4-7,1 2-2,-2 2 0,-3 1-1,-1 6 15,-2 1-8,3 1-2,-8 0-3,1 17 9,-2 7-6,-3 8-2,7 1 4,0 0-1,13-2-3,6-8-4,7 0 2,0-8 2,13-1-5,15-4 0,9-3 3,5-1 2,1-3-3,-3-3-2,0 0-38,1 0-53,3 0-62,-1-9-104,-3-8-206</inkml:trace>
  <inkml:trace contextRef="#ctx0" brushRef="#br1" timeOffset="525008.2634">18815 13858 742,'0'0'98,"0"0"101,0 0-52,0 0-56,0 0 3,0 0-42,-51-46-25,26 46-9,1 20 11,2 2-9,2 4-5,9 2 2,2-3-8,9-3-7,0-2 4,15-8-5,10-5 1,9-4 1,6-3 1,-1-8-1,-1-11 5,-12-4-6,-10-3-1,-6-7 5,-10-1 4,0 2-10,0 9 0,-6 6-4,-6 7-20,4 7-36,5 3-85,3 0-143,2 0-103</inkml:trace>
  <inkml:trace contextRef="#ctx0" brushRef="#br1" timeOffset="525368.4636">19104 13729 597,'0'0'225,"0"0"-90,0 0 86,0 0-82,0 0-44,0 0-22,-11-11-34,3 28-6,2 7-6,2-1-8,4 7 1,0-1-9,0 1-6,12-4 3,6 2-6,1-9-1,2-5 0,3-5-1,-4-6 0,2-3 1,-2 0 2,2-20 5,-2-9 0,-1-9 1,-1-6 2,-6-6-1,-8 9 1,-4 9-9,0 9 0,0 10-2,0 6-2,-5 4-23,3 3-66,1 0-61,1 0-205,0 6-76</inkml:trace>
  <inkml:trace contextRef="#ctx0" brushRef="#br1" timeOffset="525752.1847">19567 13640 657,'0'0'130,"0"0"43,0 0-12,0 0-49,0 0-23,0 0-12,-15-31-47,-14 31-9,-2 15-4,1 4 16,6 1-8,7 1-12,9-1 1,8-1-10,0 1-4,12-4 0,17 4 0,8-8 0,-3 5 4,2-3-4,-3-2 0,-7 0 1,-3 0 1,-10 1 0,-5-1-2,-8 0 4,0 1 15,-12 3 22,-17-2 7,-5-2-19,-2-2-15,1 0-8,9-3-6,7-7-6,11 0-87,8-17-40,9-16-216,26-6-567</inkml:trace>
  <inkml:trace contextRef="#ctx0" brushRef="#br1" timeOffset="526141.9313">19844 13679 492,'0'0'379,"0"0"-288,0 0 62,0 0-49,0 0-49,0 0-6,93-6-16,-72 6-18,-2 0-5,-4-2-9,0-2 3,-6-6 2,-3-1 0,-5-1 5,-1 1 4,0-3 1,0 5-5,-4 4 7,-11 3 8,-3 2-21,-7 0 4,-8 0 2,1 10 17,-3 4 2,0 3 7,4 6-4,6 0-5,5 6-4,10 5-5,8-1-2,2-1 0,8 1-8,16-3 3,7-7-7,5-6-1,0-4-4,-1-10-40,-2-3-73,-3 0-61,-4-6-232</inkml:trace>
  <inkml:trace contextRef="#ctx0" brushRef="#br1" timeOffset="526597.4775">20325 13304 587,'0'0'78,"0"0"93,0 0 3,0 0-101,0 0 36,0 0 8,12-67-8,-11 64-9,1 3 1,-2 0-8,2 0-18,6 0-37,9 17-25,12 12 22,14 20 1,7 11-8,5 13-6,-1 9-4,-8 7-11,-19 1-7,-13-1 0,-14-6-9,-19-3-52,-27-9-74,-14 0-108,-7-6-235</inkml:trace>
  <inkml:trace contextRef="#ctx0" brushRef="#br1" timeOffset="527492.1727">14637 13662 768,'0'0'61,"0"0"-33,0 0 100,0 0-45,0 0 3,0 0-25,0 0-12,-6 0-13,-4 5-7,-3-2 5,1 3 2,-7 5-8,-1-2 9,-6 1-4,-3 2-6,-4 3-2,-6 4-7,-5 8 3,1-1-3,-4 10 0,2 1 4,-1 10-9,5 3 9,5 11-3,4 10-5,6 14 3,9 5 4,14 2-6,3 0-2,19-7-9,23-8-3,13-4-1,14-8-7,6-5-29,7-3-69,1-7-72,-1-12-172,-8-22-466</inkml:trace>
  <inkml:trace contextRef="#ctx0" brushRef="#br1" timeOffset="531013.0992">13625 14446 511,'0'0'71,"0"0"34,0 0 20,0 0-30,0 0-40,0 0 2,0 0-10,0 0-11,3 0-1,-3 0-2,0 0-6,0 0 10,0 0-5,0 0-1,0 0 3,0 0-12,0 0-10,0 0-1,0 0-4,0 0 1,0 0-3,0 0 0,0-4 5,0 4-3,0 0-3,0 0 5,0 0-1,0 0 5,0 0-3,0 0-8,0 0 2,0 0-2,0 0 1,0 0 4,0 0 0,0 0-2,0 0 1,0 0-4,0 0 4,0 0-2,0 0-4,0 0 4,0 0-1,4 0 4,-4 0-2,0 0 0,0 0 1,0 0-4,0 0 1,0 0-2,0 0-1,0 0 0,0 0 1,0 0-1,0 0 0,0 0 1,0 0 0,0 0-1,0 0 0,0 0 0,0 0 0,0 0 1,0 0 0,0 0-1,0 0 0,0 0-1,0 0 2,0 0-1,0 0 0,0 0 0,0 0 1,0 0-1,0 0-2,2 0-1,2 0-35,-4 0-56,3-3-38,-3 3-32,0 0 4,0 0-62,0 0 98,3 0-83,6 0 27</inkml:trace>
  <inkml:trace contextRef="#ctx0" brushRef="#br1" timeOffset="531672.5711">13677 14439 239,'0'0'162,"0"0"27,0 0-79,0 0 18,0 0-16,0 0-34,0-3-11,0 3-14,0-3-10,0 3 1,0 0-1,0 0 1,0 0-7,0 0-1,0 0 0,0 0 1,0 0-13,-3 0-4,-12-3 1,0 0-9,-4 1-8,3 2-3,-1 0 1,-1 0 0,0 0-1,-5 0 1,1 0-1,-7 0-1,0 0 0,-7 0 1,0 8 0,-3-2-1,4 1 1,-1 2-2,0-1 1,11-2 0,-1 1 0,1 2 0,0 1-1,-4 0 1,0-1 0,-1 3 0,1-2 1,10 2-2,0-2-1,6 2 1,3 0 0,5 4-3,3 1 4,2 2 0,0 6 1,0 0 1,4-2-2,12 3 1,6-2 1,1-1-1,10-1-1,6 1 0,6-2 3,1-5-1,-1-3-1,1-2 0,-2-9-1,-4-2 4,-5 0-4,-1 0 2,-5-9 1,-10-4-1,-3-1 0,-3-2 0,-10-4 5,-3 1 5,0 2 1,-3-3 1,-18 3-6,0 4-5,-3 0-3,-1 3-3,-1 4-15,4 1-41,4 5-68,9-5-122,7-2-141</inkml:trace>
  <inkml:trace contextRef="#ctx0" brushRef="#br1" timeOffset="531980.9014">13586 14505 556,'0'0'244,"0"0"-129,0 0 48,0 0-54,0 0-57,0 0-12,88-19-2,-51 12 1,3 0-9,2 1-8,-2-1-14,-2 0 2,-13 2-5,-7 4-4,-12-3-2,-6 4-3,0 0-34,0 0-83,-15 4-116,-12 5-95</inkml:trace>
  <inkml:trace contextRef="#ctx0" brushRef="#br1" timeOffset="534172.085">14403 15329 390,'0'0'78,"0"0"54,0 0-25,0 0-16,0 0-15,0 0-12,0 0-12,3-7-1,-3 7-4,0 0-12,0 0 5,0 0 3,0 0 8,0 0-10,0 0-10,0 0-4,0 0-11,0 0-12,0 0 4,0 0-7,0 0-1,0 0 6,0 0-4,0 0 5,0 0-1,0 0-5,1 0 3,-1 0 0,4 0 0,-4 7 0,3 5 7,-3 4 11,2 1-14,3 6 6,-5-3-2,0 7 2,0-1-1,0 1-1,0 2-2,0-3-3,0-8 0,0-2-3,0-7 2,0-1-5,0-6 5,0 1-4,0-3 0,0 0 7,0 1 4,0 2-4,0-3-4,6 0 4,9 0-8,6 0 3,1-7-4,0 0 3,-2-1-3,10-3 0,-2 1 0,2 0-3,0-4-2,-5 8-6,-8 3-26,-7 0-23,-10 3-59,0 0-49,0-4-38,0-2-187</inkml:trace>
  <inkml:trace contextRef="#ctx0" brushRef="#br1" timeOffset="534450.624">14487 15437 542,'0'0'154,"0"0"-37,0 0 28,0 0-59,0 0-27,0 0-19,30 0 11,-7 0 2,3-4-28,-1 1-15,-3-3-7,-1 2-3,-4-3-37,-1-2-66,-1-1-91,-3-4-208</inkml:trace>
  <inkml:trace contextRef="#ctx0" brushRef="#br1" timeOffset="534742.5194">14505 15285 685,'0'0'75,"0"0"147,0 0-62,0 0-63,0 0-33,0 0-30,12-20-16,10 13-11,6-3 6,4 0-1,-1 1-9,0-1-1,-2 3-2,-9 2-31,-5-1-70,-12 6-66,-3 0-163</inkml:trace>
  <inkml:trace contextRef="#ctx0" brushRef="#br1" timeOffset="535838.6694">14833 15344 149,'0'0'159,"0"0"-64,0 0 40,0 0-52,0 0-25,0 0 7,-6 0 20,6 0-6,0 0-16,0 0-5,0 0-12,0 0-5,0 0-10,0 0-6,0 0-11,0 0 2,0 0-10,0 0-5,0 0-1,0 0-24,0 0-36,0 0-68,0-3-152</inkml:trace>
  <inkml:trace contextRef="#ctx0" brushRef="#br1" timeOffset="537052.0272">14879 15413 513,'0'0'87,"0"0"39,0 0 7,0 0-29,0 0-30,0 0-5,0-26 0,0 26-16,0 0-20,0 0-15,0 0-12,6 0-3,3 10-3,0 17 0,-3 2 9,-2 5 1,-4 2 2,0-3-5,0-1 2,0-5-3,0-5 0,0-1-5,0-11 0,0-4 0,0-2-1,0-4 3,0 0 2,0 0 22,0-7 39,5-12-39,4-8-26,7-3 0,-1-3-2,3 7-2,-2 2 3,0 9 2,1-2-1,-3 7 1,0 3-2,0 5-2,-4 2 1,-1 0-6,1 9 0,0 11 5,-4 2 2,2-1 3,-3 2-1,-1-3-4,-1-1-1,-1-2-1,-1-1-74,-1-4-85,0-4-106</inkml:trace>
  <inkml:trace contextRef="#ctx0" brushRef="#br1" timeOffset="537435.5114">15230 15391 792,'0'0'144,"0"0"-4,0 0 28,0 0-89,0 0-42,0 0-4,93-34-15,-67 51-13,-6 7 3,-1 5-3,-8 5-3,-5-3-1,-6-1-1,0-2 0,0-9 1,-7 0 1,-3-4 4,4-9 1,3 0-7,3-6 13,0-7 29,0-19 7,0-11-42,11-4-6,9 4-1,10 3-2,-9 12-4,5 5-25,-3 6-39,5 6-52,4 4-104,3 1-113</inkml:trace>
  <inkml:trace contextRef="#ctx0" brushRef="#br1" timeOffset="537720.7688">15791 15361 712,'0'0'150,"0"0"66,0 0-56,0 0-82,0 0-33,0 0-7,-79 30 0,64-10-10,5 2-17,9-5-7,1 3-3,0-6 4,10-1-3,10-8 2,0-3-2,6-2 7,-5-2-2,3-13 9,-7-9-6,-9-3 7,-4 2-4,-4 1-11,-4 8-2,-10 6-6,-3 6-56,4 4-67,3 0-104,10-3-206</inkml:trace>
  <inkml:trace contextRef="#ctx0" brushRef="#br1" timeOffset="537939.0762">15943 15182 948,'0'0'151,"0"0"62,0 0-45,0 0-90,0 0-45,0 0-24,14-3-6,-12 31 22,-2 6-5,0 4-9,0 5-4,0-4-7,0 0 0,0-5-23,0-4-72,0-4-51,0-9-104,0-12-209</inkml:trace>
  <inkml:trace contextRef="#ctx0" brushRef="#br1" timeOffset="538126.6976">16256 15162 817,'0'0'341,"0"0"-146,0 0 30,0 0-157,0 0-58,0 0 2,13 45 21,-11-4-21,-2 6-5,0 5-7,0 1-5,-6 1-96,-8-6-92,5-11-206</inkml:trace>
  <inkml:trace contextRef="#ctx0" brushRef="#br1" timeOffset="538500.8454">16675 15477 721,'0'0'132,"0"0"5,0 0 37,0 0-86,0 0-34,0 0-8,-17-7-16,16 7-18,-2 0-5,1 3 17,2 1-17,0 2-2,0-6 3,0 1-1,0-1 24,0 0-1,0 0 13,0 0 17,0-1-4,0-5 5,3-4-37,0 4-23,-1-1-1,-2 6-17,0 1-53,0 0-47,0 0-157,-9 0-272</inkml:trace>
  <inkml:trace contextRef="#ctx0" brushRef="#br1" timeOffset="541340.5674">17255 15248 567,'0'0'53,"0"0"65,0 0 22,0 0-70,0 0-2,0 0 11,0 0-17,0 0 11,1-3-13,-1-4-29,0 2 38,0-2-42,0 0-18,0 0 16,-8 2-10,-1-1 7,-3 4-8,-8-4 0,1 5-3,-2 1-2,0 0 0,-4 9 1,1 9-6,-3 1 1,4 5-3,0 2 5,8-2 0,5-2-2,7 1 2,3 0-5,0 1 0,11-4-1,10 0 2,6-6 1,5-5 1,4-3-5,6-6-13,7 0-19,4 0-49,1-10-117,-5-3-103,-14 0-250</inkml:trace>
  <inkml:trace contextRef="#ctx0" brushRef="#br1" timeOffset="541550.6573">17525 15280 781,'0'0'166,"0"0"79,0 0-34,0 0-86,0 0-62,0 0-41,-6-25-22,2 45-4,-3 7 4,2 5 8,0 0-2,2 2-4,1-4-2,-2-2-6,2-3-47,-5-6-68,1-9-110,1-9-154</inkml:trace>
  <inkml:trace contextRef="#ctx0" brushRef="#br1" timeOffset="541723.5571">17443 15073 960,'0'0'176,"0"0"-48,0 0 113,0 0-157,0 0-77,0 0-7,-3-32-55,24 54-52,1 5-89,8 3-152</inkml:trace>
  <inkml:trace contextRef="#ctx0" brushRef="#br1" timeOffset="542209.6244">17908 15322 375,'0'0'486,"0"0"-360,0 0 70,0 0-97,0 0-12,0 0-1,-32-54-31,15 51-9,-5 3 1,-5 0-18,2 0-6,-2 10-3,6 3-6,3 4-14,7 0 0,5-1-8,4 4 8,2-1-4,2 1-16,15-4-13,10-2-8,1 0 11,5-11-22,0-3-22,0 0 25,-7-17-4,-3-3 7,-10-7 28,-3-6 18,-5-6 13,-2-7 28,-3 3 26,0 3 19,0 11-2,-2 8 4,-2 9 25,1 7-31,-1 2-15,4 3-33,0 0-28,0 0-6,0 24-12,0 9 3,0 14 8,5 5 0,1 5-10,-1-2-63,-1-5-84,3-4-96,-4-12-309</inkml:trace>
  <inkml:trace contextRef="#ctx0" brushRef="#br1" timeOffset="542930.7897">18463 15238 639,'0'0'68,"0"0"91,0 0 28,0 0-96,0 0-21,0 0-13,-9 0-21,9 0-11,12 0-13,13 0-3,10 0 19,4 0-13,-2 0-11,-3-2 0,-5 2-3,-11 0-2,-8 0-40,1 0-114,-11 0-37,0 2-137</inkml:trace>
  <inkml:trace contextRef="#ctx0" brushRef="#br1" timeOffset="543178.4165">18493 15424 665,'0'0'91,"0"0"94,0 0-78,0 0-24,0 0 11,0 0 7,90 17-55,-44-17-16,1 0-21,-5-5-9,-7-1-3,-6 3-65,-9 1-63,-8 1-95,-8-6-343</inkml:trace>
  <inkml:trace contextRef="#ctx0" brushRef="#br1" timeOffset="544250.3577">19313 15233 344,'0'0'131,"0"0"15,0 0-22,0 0 25,0 0-42,0 0-10,0 0 4,0 0-29,0 0-4,0 0-16,0 0 2,0 0-8,0-4-2,0-6-17,0 0-11,0-3 14,0 4-15,-8 4 8,-5-1-10,-4 2-5,2 4-4,-6 0 1,-3 4-3,1 13-2,0 6 1,2 2-1,6 2 0,5 0 1,2 0-1,8-2 2,0-1-1,0-4-1,18-4 0,1-3-1,8-3-4,8-7-23,11-3-42,10 0-47,4-18-174,1-3-124</inkml:trace>
  <inkml:trace contextRef="#ctx0" brushRef="#br1" timeOffset="544542.5398">19661 15270 549,'0'0'144,"0"0"70,0 0-24,0 0-90,0 0 26,-88-37-59,57 42-19,2 12-15,7 7-14,2-1-17,14 2-4,6-3 2,0 0 0,21-6 3,6-6-1,9-7 4,6-3 1,-2 0-7,2-9 6,-14-11-2,-7 0 7,-9-6-8,-11 0 7,-1 2-10,-5 4-13,-12 8-31,-2 7-48,7 5-64,6 0-77,6-2-218</inkml:trace>
  <inkml:trace contextRef="#ctx0" brushRef="#br1" timeOffset="544926.7782">19922 15144 736,'0'0'191,"0"0"27,0 0-22,0 0-85,0 0-64,0 0-22,0 6-14,-12 10-6,0 10-1,2-2 8,8 1-10,2 2 7,0 0-7,6-4-1,10-4 1,4-2-2,0-8 0,2-6-9,5-3-4,-4 0 13,0-15 1,-8-9 1,-1-5 4,-7-7-4,-2 0 8,-5 9 10,0 7 20,0 13 23,0 5-12,0 2-33,0 0-18,0 0-11,4 17-12,-3 5 21,4 5-31,2 5-60,-1-1-16,-4 2-177,0-11-199</inkml:trace>
  <inkml:trace contextRef="#ctx0" brushRef="#br1" timeOffset="545428.5875">20250 15173 781,'0'0'112,"0"0"102,0 0-68,0 0-78,0 0-30,0 0-22,40-7-5,-18 20 4,1 7-4,-5 2-1,-3 8-3,-3-2-2,-8 1-3,-2-8 0,-2-1 4,0-8-2,0-2-3,-2-4 7,-2-6 2,1 0 14,0-3 29,1-17-25,2-7-27,0-9-1,6 0-20,15 2-47,5 9-61,-1 8-118,0 10-149</inkml:trace>
  <inkml:trace contextRef="#ctx0" brushRef="#br1" timeOffset="545742.9909">20679 15116 635,'0'0'287,"0"0"-177,0 0 93,0 0-116,0 0-36,-88 0-1,75 9-28,6 6-5,4-2-15,3-3-1,0 6-1,0 1 1,17-1 6,2 1 1,1-3-7,1 1 1,-6-5 0,-4 1 1,-6-5-1,-5-3 0,0 0 4,0 4 3,-17 0 8,-9 3 24,-2-3-19,3-7-22,10 0-36,7-3-99,8-21-191,8-13-581</inkml:trace>
  <inkml:trace contextRef="#ctx0" brushRef="#br1" timeOffset="546103.2172">20883 15129 641,'0'0'138,"0"0"54,0 0-62,0 0-77,0 0-4,0 0-15,77 4-19,-65-14 0,1-4-1,-6 0 7,-2-3 14,-2 0 0,-1 0 16,-2 4 6,0 2-19,0 5-3,-2 3 3,-7 3-15,-4 0-12,-5 9-9,-4 12-2,-2 4 13,6 2 2,0-3 8,7 3 1,6 1-20,5-4-2,0 1 1,10-5-1,10-3-1,8-7-1,3-6-30,3-4-34,1 0-60,-3-4-234</inkml:trace>
  <inkml:trace contextRef="#ctx0" brushRef="#br1" timeOffset="550836.8278">21357 15201 128,'0'0'91,"0"0"11,0 0 9,0 0-37,0 0-7,0 0 25,0 0-7,0 3 16,0-3-5,0 0-26,0 0-19,0 0-1,-3 0-17,3 3-11,0-3 5,0 0 0,0 0 2,0 0-4,0 0 0,0 0 3,0 0-6,0 0-9,0 0-4,0 2-2,0-2-2,0 0-3,0 0 1,0 0 0,0 0-3,0 0 7,0 0 0,0 0 0,0 0 4,0 0-8,0 0 9,0 0-5,0 0 3,0 0 1,0 0-4,0 0-2,0 0 0,0 0-5,0 0-1,0 3-5,-2 4-5,2 0 11,0 0-4,0 1 1,0-1 4,2-4-3,4 1 4,-3-4-1,-2 0 3,1 0 1,-2 0 3,0 0 4,0 0 5,0-7 11,0-5-20,0 2-8,0 3 1,0 4-1,0 3 0,-2 0-7,1 0 2,-1 0-7,2 0 0,0 0-15,0 0 1,-1 0-6,1 0-17,0 0-85,0 0-57,0 0-120</inkml:trace>
  <inkml:trace contextRef="#ctx0" brushRef="#br1" timeOffset="551570.011">21800 15054 453,'0'0'102,"0"0"5,0 0 32,0 0-32,0 0-44,0 0-3,6 0 24,-6 0-11,0 0 2,0-6-15,0 2-22,-14 1 13,-1-1-22,-2 4-13,-2 0 0,2 0 9,-4 0-13,1 4-1,0 12 2,0 3-6,5 5 5,6-1-4,5 4 0,4 2-7,7-1 8,14-3 2,9-2 3,9-8-5,3-3-2,7-6-7,2-3-18,4-3-63,-2-3-90,-1-13-145,-8-5-285</inkml:trace>
  <inkml:trace contextRef="#ctx0" brushRef="#br1" timeOffset="551757.681">22180 15068 805,'0'0'170,"0"0"54,0 0-26,0 0-96,0 0-53,0 0-34,3 0-9,0 22 6,-2 8-2,-1 0-2,0 2-8,0 2-2,0-5-54,-2-5-127,-7-8-170</inkml:trace>
  <inkml:trace contextRef="#ctx0" brushRef="#br1" timeOffset="551929.7541">22023 14829 953,'0'0'207,"0"0"-116,0 0 151,0 0-165,0 0-77,0 0-21,38 17-68,2 23-137,2-1-228</inkml:trace>
  <inkml:trace contextRef="#ctx0" brushRef="#br1" timeOffset="552389.5744">22617 15103 699,'0'0'292,"0"0"-181,0 0 116,0 0-132,0 0-35,0 0-23,-106-23-9,75 23 0,3 0-3,4 10-3,9 3-14,2 0-8,5 0-2,4 4-3,4-1 2,0 4-2,22-6 5,9-1-18,9-6 8,2-7-17,1 0-6,-7-4 10,-6-18 20,-8-6 3,-7-5 6,-1-3 24,-10-6-10,-2 2 25,-2 4-9,0 11 19,0 13 23,0 4-29,0 8-5,0 0-32,0 0-12,0 11-17,0 13 8,0 8 7,0 8 2,-2 1 0,-1 4-7,0-5-67,3 4-40,0-8-61,0-7-144,6-10-414</inkml:trace>
  <inkml:trace contextRef="#ctx0" brushRef="#br1" timeOffset="572290.4189">21163 12886 483,'0'0'15,"0"0"6,0 0 56,0 0-18,0 0-30,0 0 3,0 0-4,0 0 11,3 0 11,-3 0 10,0 0-12,0 0-19,0 0-8,0 0 6,0 0-4,0 0-3,0 0-8,0 0-6,0 0 1,0 0-2,0 0 3,0 0 5,0 0-8,0 0 5,0 0 0,0 0-9,0 0 6,0 0 0,0 0-6,0 0 4,0 0-2,0 0 1,0 0 7,0 0-3,0 0 8,0 0 1,0 2 2,0-2-9,0 0-6,0 0-1,0 0-3,0 0-1,0 0 1,0 0 0,0 0 0,0 0 0,0 0 0,0 0 0,0 0 1,0 0-1,0 0 0,0 0-5,0 0 1,0 0-11,0 0-15,0 0 3,0 0-20,1 0-63,5 0-85,2 0-43</inkml:trace>
  <inkml:trace contextRef="#ctx0" brushRef="#br1" timeOffset="577038.2267">20921 13000 710,'0'0'52,"0"0"-34,0 0 28,0 0 41,0 0-64,0 0 11,9-28 3,-9 28-20,0 0-16,0 0 1,0 0-2,0 0-13,0 0-50,0 0-112,0 0-69</inkml:trace>
  <inkml:trace contextRef="#ctx0" brushRef="#br1" timeOffset="577706.4988">20982 12867 529,'0'0'98,"0"0"-95,0 0 15,0 0 28,0 0-10,0 0-6,0 0-3,0 0-10,0 0-7,0 0 2,0 0 9,0 0 6,0 0 10,0 0 19,0 0-6,0 0-6,0 0-3,0 0-13,2 0-2,-2 0-9,0 0-10,0 0 10,0 0 1,0 0 3,0 0 5,0 0 3,0 0-4,0 0 2,0 0-13,0 0 6,0 0-8,0 0 4,0 0-1,0 0-3,0 0 6,0 0-2,0 0-5,0 0 0,0 0-1,0 0-6,0 0-3,0 0-1,0 0 4,1 0-4,-1 0 2,0 0-2,0 0 3,0 0-3,0 0-2,0 0 2,0 0 1,0 0-1,0 0 0,0 0-2,0 0-7,0 0-16,0 0-16,0 0-29,0 0-33,0 0-9,0 0-4,2 0-44,-1 7 54,1-3-53,-2-2-426</inkml:trace>
  <inkml:trace contextRef="#ctx0" brushRef="#br1" timeOffset="581134.5671">20965 12871 184,'0'0'103,"0"0"-57,0 0 13,0 0-4,0 0 5,0 0 6,0 0-2,0-4-23,0 4-9,0 0 5,0 0 3,0 0-6,0 0-20,0 0-1,0 0 4,0 0-4,0 0 6,0 0 4,0 0 13,0 0 0,0 0 11,0 0 14,0 0-12,0 0-4,0 0 8,0 0-18,0 0-8,0-1-3,0-1-13,0-4 15,13 2-12,5-3 6,3 1 6,-2 3 5,0-1-3,-1 0-8,-4 1-9,0 3 6,-2-3-7,5 3-3,-1 0 0,1 0 0,2 0 2,1 0-4,-4 0-3,-1 6 3,0 2-2,0 1-1,-3 2-1,1-2 1,1 4 0,-2 0 0,2 2 0,4-1 2,-3 3 0,1 0-2,1-1 2,1-2-3,3 3 4,-2-1-2,2 1-3,-3-2 3,1-1 1,-1 3-4,-2-4 0,1 0 0,-2-3 0,0 1 0,0 2 4,1-4-2,-1 2 0,3-2-1,-1-1-1,-1 1 1,-3-4-1,1 3 0,-2-1 2,-4-2-3,1 0 1,-2-2 0,-3-3 1,-2 0 0,-1 0 0,-1 0-2,0 0 2,0 0 1,0 0 0,0 0 2,0 0 0,0 0-3,0 0-1,0 0 2,0 0-1,0 0-1,0 0 3,0 0-2,0 0-1,0 0 0,0 0 3,0 0 0,0 0-2,0 0-2,0 0 2,0 0 0,0 0-1,0 0 0,0 0 1,0 0-1,0 0-2,0 0 2,0 0-1,0 0 4,0 0-4,0 0 2,0 0 0,0 0-1,0 0-1,0 0 0,0 0 0,0 0 0,0 0 1,0 0 0,0 0 3,0 0-3,0 0-2,2 0 2,-2 0-1,0 0 1,0 0 0,0 0 0,1 0-1,-1 0 1,0 0 0,0 0 0,0 0 0,0 0 0,0 0 0,0 0 0,0 0 0,0 0 1,0 0-1,0 0 1,0 0-1,0 0-2,0 0 2,0 0 0,0 0 0,0 0 2,0 0-2,0 0 0,0 0 0,0 0 2,0 0-2,0 0 0,0 0 0,0 0 0,0 0 0,0 0-1,0 0-1,0 0 2,0 0 0,0 0 1,0 0 0,0 0-1,0 0 0,0 0 0,0 0 3,0 0-3,0 0 0,0 0-1,0 0 1,0 0 0,0 0 0,0 0 2,0 0-2,0 0 0,0 0 0,0 0 1,0 0-2,0 0 1,0 0 0,0 0-1,0 0 0,0 0 1,0 0 1,0 0 0,0 0-1,0 0 0,0 0-6,0 0 6,0 0 0,2 2 0,5 2 0,0-1 0,4 4 2,-1-4-2,1 4 0,-1 0 0,0-4 0,1 4-1,-2 0 1,3-4-2,-2 3 4,1-3-2,2 4 1,-2 0-1,-1 0-1,2-2 0,0 2 2,3 1 1,-4 0-1,5-1-1,-6 0-2,1-1 0,-1-3 3,-3 4-1,1-3 0,-2-1 0,0 0 1,-2 0-1,-1-3 0,-1 0-1,-1 0 1,-1 4 0,0-4 0,0 0 0,2 1 0,-2 2 0,0-3 5,0 0-10,1 3 5,1 0 0,1 0 0,1 5 2,0-3-2,4 3-1,0-2 1,-1 3 0,0 1 0,2 2 0,0-3 0,-1 4 0,4-1 0,-2 1 0,2 1 0,-1 0 0,2-2 0,-1 5 0,-2-6-1,1 2 2,-1-1-1,-1-2 0,-1 2 0,-1-1 0,-1-5 0,-1 2 1,-2-5-1,-2 0 0,1-3 1,-1 0-2,-1 0 2,2 0 1,-2 0-2,0 0-1,0 0 1,0 3 0,0-3 5,0 0-5,0 0 0,0 0-1,0 0 2,0 0-3,0 0 2,0 0 0,0 0 2,0 0 0,0 0-2,0 0-1,0 0 1,0 0 0,0 0 2,0 0-3,0 0 2,0 0-2,0 0 0,0 0 1,0 0 1,0 0-1,0 0-1,0 0-1,0 0 0,0 4 2,0-4-3,0 0 2,0 0 0,0 0 1,0 0 0,0 0 1,0 0-1,0 0 0,0 0 3,0 0-7,0 0 7,0 0-3,0 0 0,0 0-2,0 0 2,0 0-1,0 0 4,0 0-4,0 0 2,0 0-1,0 0 1,0 0 0,0 0 0,0 0-2,0 0 2,0 0-3,0 0 3,0 0-1,0 0 1,0 0 0,0 0-1,0 0 0,0 0 0,0 0 0,0 0 0,0 0 0,0 0 0,0 0-1,0 0 2,0 0-1,0 0 0,0 0 0,0 0 1,0 0-2,0 0 1,0 0 0,0 0 1,0 0 2,0 0-3,0 0 1,0 0-2,0 0 4,0 0-4,0 0 1,0 0-2,0 0 2,0 0-2,0 0 2,0 0 0,0 0 0,0 0-1,0 0-2,0 0 3,0 0 0,0 0 0,0 0-1,0 0 1,0 0 0,0 0 0,0 0 1,0 0-1,0 0 0,0 3 0,0-2 0,3 4 0,3-1 1,-2 3 0,3-1-2,1 5 2,1 1 0,3 2-1,1 6 0,-1 2 0,3 2 0,-4 5 0,3-3-1,-3 1 1,-2 0 0,3-1 1,-2 1-2,2-1 1,0-2 0,-3 1 1,1-5 2,-2 3-3,-1 1 0,0-2 0,-1-1 1,-1 2 0,1-4-1,2-3 0,-3-2-3,0 0 6,1-5-3,-2-1 0,-2-6 0,0 2-2,-1-4 4,1 3-3,-1-3 3,-1 0-1,0 0-1,0 0 3,0 0-2,0 0 6,0 0-5,0 0-2,0 0 0,0 0 3,2 0 1,-2 0-1,0 0-1,0 0-2,0 0 1,0 0-3,0 0 1,0 0 0,0 0 0,0 0-8,0 3 7,0 7-4,4 4 5,2 11 1,0 9 0,-3 6 1,-3 6-1,0 1 0,-5 2-3,-14 3 3,-8-2-94,-7-8-110,-12-10-432</inkml:trace>
  <inkml:trace contextRef="#ctx0" brushRef="#br1" timeOffset="582707.9397">12423 12642 899,'0'0'73,"0"0"-17,0 0 56,0 0 18,0 0-40,0 0-31,0 0-16,0-16-26,0 16-5,0 0-5,-1 6-6,-20 21 10,-7 10 7,-9 13 11,-6-2-12,-2 2-13,-1 3 16,4 3-3,0 0 4,1 0-9,4 4-6,0-1 10,0 0-2,0 5-6,2 1 3,4 1-3,3 4 6,-1 2-9,10 5 4,1-1-5,9-1 1,6 0-5,3 0 3,0-7-3,0 2 0,3-4 0,7 3 0,7-6 0,-2 0 1,4-10-1,5-4 0,-5-6 3,4-6-2,-4-6 6,-2-3-3,-7-11 0,-4-4-3,-6-11 5,0 2 4,0-4 12,0 0 13,0 3 7,0-3-9,0 3 0,0-3-5,0 0-18,0 2-6,0-2-4,0 3 1,0-3 4,0 0-3,0 0 4,0 0-2,0 0-4,0 0 3,0 0-1,0 0-2,0 0 3,0 0-2,0 0 3,0 0-3,0 0 2,0 0-2,0 0-1,0 0 0,0 0 0,0 0-2,0 0 2,0 0-2,0 0-2,0 0 2,3 0-3,-3 2 1,3 8 0,-1 0 2,2-1 0,-1-1 2,0-1-2,-3-5 2,3 3-4,-1-2-4,2 0 7,-4-3-1,0 0 2,0 0-1,0 0 0,0 0 0,0 0 2,0 0-1,0 0 1,0 0-1,0 0 0,0 0 0,0 0 0,0 0-1,0 0-2,0 3-1,0-3 2,0 0-4,0 0 6,0 0-2,0 0-4,0 0 2,0 0-1,0 0-15,0 0 2,0 0 0,0 0 8,0 0-2,0 0-14,0 0-11,0 0-42,0 0-39,0 0-17,0 4-145,0 2-134,3-5-230</inkml:trace>
  <inkml:trace contextRef="#ctx0" brushRef="#br1" timeOffset="583187.8528">12172 14664 1130,'0'0'37,"0"0"-37,0 0-34,0 0 34,0 0 70,0 0 13,-30-22-29,30 22-25,0 0-5,-2 0-8,2 0-2,0 5-8,-1 12 4,-1 6 39,-1 1-19,2 2-20,-2 7 5,1 6 3,2 7 6,0 17-2,0 6-1,0 10 1,0 1-9,5 3-1,10 3 1,6-1-5,2 2 0,10-3 2,10-1 2,2-6-6,9-8 6,6 0-5,1-5 6,10-5-6,4-6-4,0-4 8,-10-10-5,-4-5-5,-8-7 1,-15-5 0,-9-9-4,-13-2 1,-8-8-55,-8-3-47,0-10 6,-11-21-142,-14-17-401</inkml:trace>
  <inkml:trace contextRef="#ctx0" brushRef="#br1" timeOffset="587924.3155">22858 13643 764,'0'0'88,"0"0"-5,0 0 65,0 0-48,0 0-22,0 0-16,0 0 4,0 0-17,-4-17-14,3 17-2,1 0 8,0 0 2,0 0 3,-2 0-8,2 0-9,-2 0-10,2 0-4,0 0-11,0 0 3,0 0-6,0 0-1,0 0-5,-1 17 5,-2 7 6,-2 8 11,1 4-12,3 8 6,-2-1 1,1-1-5,2-6-3,0-2-1,0-1-1,0-6-2,0-2 0,0-8 0,0-3 0,0-5 2,0-2-2,0-3 0,0-1 2,0-3 0,0 0 5,0 0 5,0-4-1,0-19 3,0-9-13,0-5-1,0-2 2,0-2-4,0 2 3,0 3-3,-4-1 2,1 4 0,2 4 0,1 2-5,0 2 5,0 0-1,0 2 1,4 0-2,5 3 2,-2 5-1,-1 4 0,-1 8 1,-4 3 3,-1-3-3,0 3-2,2 0 2,-2 0 1,2 0 1,-2 0-4,0 0 4,2 0-2,-2 0 0,0 0-2,2 0 2,-2 0-6,0 0 5,1 0 1,-1 0 2,0 0-1,0 0-1,0 0-2,0 0 1,0 0 0,0 0 1,0 0 0,0 0 1,0 0-1,0 0 2,0 0-2,0 0 0,0 0 0,0 0 1,0 0-1,0 0 1,0 0-2,0 0 1,0 0-3,5-4 0,4-3 3,1 1 0,0 0 2,-5 3-2,-3 3 0,-1 0-1,-1 0 3,2 0-5,-2 0 3,0 0-1,0 0 1,0 0 0,0 0 3,0 0-4,0 0 1,0 0 0,0 0-1,0 0 5,0 0-7,0 0 3,0 0 0,0 0 0,0 0-1,0 0 1,0 0 0,0 0 2,0 0-3,0 0 1,0 0 0,0 0-1,0 0 3,0 0-3,0 0 1,0 0 0,0 0 0,0 0-6,0 0-3,0 0-22,0 0-32,0 0-41,0 0-55,0 0-194,0-8-524</inkml:trace>
  <inkml:trace contextRef="#ctx0" brushRef="#br1" timeOffset="592066.4225">22970 13564 274,'0'0'246,"0"0"-205,0 0 63,0 0-11,0 0-13,0 0-25,0-3-7,0 0-14,-2 3-28,0-4-2,2 4 20,0 0 1,0 0 13,0 0-1,0 0-2,0 0-11,0 0 15,0 0 16,0 0-6,0 0-19,0-3 10,0 3-10,0 0 5,0 0-6,0 0-7,3 0-12,13 13 7,6 3 30,4 4-19,6 6 3,1 7-5,2 7 2,-4 11-3,-1 7-6,-4-2 10,-2 7-9,-4-6-5,-3-2-1,-1-1 1,-4-5-6,1-6 0,-4 1 2,1-5-3,0-7-2,-4-2 0,-2-10-1,1-4-4,-2-6 0,-1-3-1,1-4 2,-3-3-2,0 0-3,0 0-11,0-12-39,0-8-145,-14-4-262</inkml:trace>
  <inkml:trace contextRef="#ctx0" brushRef="#br1" timeOffset="593498.1169">22836 14212 390,'0'0'115,"0"0"30,0 0 43,0 0-13,0 0-30,0 0-2,-11-17-34,11 17-35,0 0-35,0 0-15,0 17-17,0 6 7,0 7 23,0 2-30,0 1-3,0-4-4,0 3-13,0-3-93,13-10-166,7-8-269</inkml:trace>
  <inkml:trace contextRef="#ctx0" brushRef="#br1" timeOffset="615110.4461">25398 13667 776,'0'0'137,"0"0"63,0 0-58,0 0-40,0 0-37,0 0-18,20-58-43,10 52-3,0-4-1,-3 4-40,-6-3-69,-5-1-74,-5 0-9,-5-4 7,-5-5 85,-1 2-7,0 3 96,0 1 11,0 7 155,-3 0 16,0 1-18,3 5-48,-1 0-31,1 0-25,0 0-32,0 5-15,0 14 22,0 1 23,0 0-15,7 3-8,0-6-10,-1-2-7,-1-5-6,-3-6 2,2-1-3,-2 0 1,1-3-1,2 0 6,4-6 1,2-8 9,0 2-14,-3-1 3,-3 6 8,-3 4 14,0 0-1,0 3-7,1 0-19,0 0 0,5 16-7,0 6 6,-4 4-19,-2 8-79,-2 2-140,2-2-240</inkml:trace>
  <inkml:trace contextRef="#ctx0" brushRef="#br1" timeOffset="674902.4757">24403 14062 508,'0'0'110,"0"0"56,0 0-9,0 0-63,0 0 15,0 0-9,2-9-13,-2 6-22,0-1-3,0 4 8,3-3-16,-3 0-7,2-1 3,-2 1-23,0 0-8,0 3 4,0 0 2,0 0-3,0 0-12,1 0-7,-1 0-2,0 0 2,0 0-2,0 0 2,0 0 5,0 0-3,0 0 0,0 0-4,0 0 0,0 0-1,0 0-2,0 0-2,0 0 3,0 0-5,2 0-7,-1 0-18,-1 0-18,0 0-50,2 0-50,-2 0-152,0 6-237</inkml:trace>
  <inkml:trace contextRef="#ctx0" brushRef="#br1" timeOffset="694587.6423">21283 16414 75,'0'0'899,"0"0"-863,0 0 56,0 0 80,0 0-31,0 0-57,0 0-23,-17-20-14,17 20-11,0 0-21,0 17-15,-3 15 2,-2 12 23,-1 3-1,1-5-9,1-6-7,1-3 1,3-3-2,0-10-4,0-6-2,0-7-1,0-4 1,0-3 3,0 0 1,0-7 18,0-18-1,0-14-21,0-14-1,0-8-1,0-6 1,3 2-8,8 4 7,-2 10-1,1 11 1,1 10 2,-1 6 4,2 5 0,1 2-4,-1-2 2,0 9-3,-3 2 4,3 8-4,5 0-3,8 20 3,5 14 4,-2 2-1,-5 5 1,-1-7 3,-4 0-6,-3-4 5,-2-7-4,-3 1-1,-1-9 2,-1-1-1,1-1-4,-3-6 2,-2 0-15,-1 0-77,-3-2-90,0-5-183,0-2-485</inkml:trace>
  <inkml:trace contextRef="#ctx0" brushRef="#br1" timeOffset="695780.8132">21929 16045 1052,'0'0'59,"0"0"84,0 0 3,0 0-67,0 0-41,0 0 2,67-40 7,-19 21 5,3 2-20,0-3-12,-8 7-15,-7 2-5,-15 9-39,-8-1-75,-8 3-105,-5 0-97,-2 13-101</inkml:trace>
  <inkml:trace contextRef="#ctx0" brushRef="#br1" timeOffset="695968.0609">22183 15986 737,'0'0'292,"0"0"-144,0 0 70,0 0-100,0 0-59,0 0-15,-3 20-20,3 3 17,0 6 11,0 4-36,6 0-10,3 3-4,-2-2-4,3-2-22,-3-2-74,-1-7-60,-4-7-127,-2-9-39,0-4-102</inkml:trace>
  <inkml:trace contextRef="#ctx0" brushRef="#br1" timeOffset="696149.7271">22159 16305 653,'0'0'229,"0"0"5,0 0 1,0 0-67,0 0-70,0 0-28,-31 0-26,46-10-11,9 1-10,5-1-13,2 0-10,1 0-82,1 0-78,-2-3-139,-6-7-240</inkml:trace>
  <inkml:trace contextRef="#ctx0" brushRef="#br1" timeOffset="696455.5506">22400 16034 717,'0'0'449,"0"0"-332,0 0 120,0 0-109,0 0-48,0 0-52,-2-36-28,2 43 1,12 10-1,0 6 6,-2 0-2,1 0 0,-2-3-4,-3-3 0,-2-8 0,0-6 0,-2-3-2,2 0 2,8-7-2,6-19 2,6-11 7,2 1-4,-3 4 2,0 8-4,-4 8 2,-4 9 3,0 2-5,-3 4 1,3 1-2,0 3-3,-3 14-1,-1 9-2,-4 1 3,-1 5-25,-3-2-58,3-7-60,4-2-122,5-18-262</inkml:trace>
  <inkml:trace contextRef="#ctx0" brushRef="#br1" timeOffset="696778.5885">22978 15857 23,'0'0'1078,"0"0"-999,0 0 161,0 0-94,0 0-58,0 0-21,-65-53-29,48 53-16,-1 6-17,8 11 3,4 3-5,6-1-3,0-4 0,13 3-5,11-1 3,7-5 4,7 2-1,1-4 0,-1 0 0,-13-3 1,-5-4-2,-11 3-1,-5-6 0,-4 5-2,0 0 3,0 2 1,-22 5 6,-5 3-6,-3-3-1,2-5-41,4-7-64,11-7-78,10-22-216</inkml:trace>
  <inkml:trace contextRef="#ctx0" brushRef="#br1" timeOffset="697017.5473">23184 15586 1013,'0'0'129,"0"0"113,0 0-31,0 0-104,0 0-54,0 0-26,6-20-16,-6 40-9,0 9 29,0 5-9,0 5-13,0 4-7,0 1 0,0-3-2,4-4-1,-1-4-17,3-6-81,0-7-59,0-8-60,4-12-238</inkml:trace>
  <inkml:trace contextRef="#ctx0" brushRef="#br1" timeOffset="697220.7454">23073 15827 1056,'0'0'114,"0"0"85,0 0-45,0 0-81,0 0-19,0 0 2,63-47-31,-23 30-10,-1 5-15,1 2-10,-4 0-73,-6 4-87,-7 2-180,-7-2-289</inkml:trace>
  <inkml:trace contextRef="#ctx0" brushRef="#br1" timeOffset="697669.4459">23361 15687 607,'0'0'97,"0"0"24,0 0 21,0 0-52,0 0-3,0 0-5,0-3 5,0 3-26,0 0-3,0-3-4,0 3-6,0 0-1,0-2 1,0 1-3,0 1-15,0-4-17,8 4-2,4 0-9,-1 0-2,4 0-4,-1 13 1,2 7-2,-4 4 3,-4 0 0,-3 1-4,-5-1-9,0-8-6,0-6 11,0-3 6,0-4 4,0-3 5,0 0 16,0-13 27,0-14-11,10-10-37,6 3-2,4 6-6,-6 8 1,-2 8-31,-4 5-65,-2 7-81,2 0-206</inkml:trace>
  <inkml:trace contextRef="#ctx0" brushRef="#br1" timeOffset="697932.3581">23892 15583 545,'0'0'575,"0"0"-492,0 0 136,0 0-98,0 0-64,0 0-8,-11-12-5,20 7-11,10-5-5,6-3-14,3 3-11,1 0-3,-2 0-21,-1 4-90,-3 1-76,-5 3-158,-11 2-355</inkml:trace>
  <inkml:trace contextRef="#ctx0" brushRef="#br1" timeOffset="698108.0332">23897 15671 321,'0'0'830,"0"0"-779,0 0 133,0 0-69,0 0-61,0 0-22,21 10 38,14-10-31,1-2-39,-4-12-7,-6-2-100,-4-1-110,-8-6-197</inkml:trace>
  <inkml:trace contextRef="#ctx0" brushRef="#br1" timeOffset="698345.896">24054 15332 1165,'0'0'136,"0"0"112,0 0-53,0 0-124,0 0-30,0 0-21,-1-17-13,1 27-7,16 9 1,3 11 19,0 3-7,-2 1-9,-4 2 3,-3-1-3,-3-4-4,-3 2-3,-1-6 0,-3-2-45,0-5-78,0-10-125,0-10-229</inkml:trace>
  <inkml:trace contextRef="#ctx0" brushRef="#br1" timeOffset="698646.2856">24371 15322 897,'0'0'275,"0"0"-203,0 0 81,0 0-88,0 0 21,0 0-13,-52 72-12,30-55-2,-1 2-19,1-5-7,5 0-11,4-5 5,6-3-8,7-2-7,0-1-12,0-3-2,0 3 1,4 4 1,17 0 2,7 0-2,7-2-1,-1 2-1,-1-4-32,-5-3-68,-3 3-45,-2-3-54,-4 0-172,-2-13-660</inkml:trace>
  <inkml:trace contextRef="#ctx0" brushRef="#br1" timeOffset="698968.7126">24555 15312 666,'0'0'301,"0"0"-157,0 0 85,0 0-104,0 0-69,0 0-15,-34-10-22,19 23-9,4 1 4,2 4-4,5-2 4,2 1-10,2-3-1,0-1-2,6-7 0,7-3 2,1-2 3,-2-1 3,-1 0 16,-3-10 14,-6-9 18,1 0-17,-3-3-21,0 4-8,-5 7-6,-4 5-5,-1 2-10,-4 4-45,-2 0-55,3 0-46,2 0-135,11 0-189</inkml:trace>
  <inkml:trace contextRef="#ctx0" brushRef="#br1" timeOffset="699281.4129">24626 15207 1062,'5'-3'113,"2"3"66,4-3-55,2 3-66,1 0-23,2 8-17,-2 9-1,2-2-8,-3 6 0,-3-4-3,-2-5-5,-5-1-1,-3-1 1,0-7-3,0 0 2,0-3 0,-3 0 2,-6 0 21,-1-13-23,7-7 0,3-3-14,0 2-9,4 3-13,13 2-14,-2 1-36,8-1-85,-2-1-70,-3 1-282</inkml:trace>
  <inkml:trace contextRef="#ctx0" brushRef="#br1" timeOffset="699500.416">24907 14975 975,'0'0'150,"0"0"133,0 0-118,0 0-44,0 0-34,0 0-41,-12-25-34,12 30-12,0 15-1,0 6 1,0 10 12,9-3-9,-2 6-2,1-2-1,0 0-1,-5-1-55,0-4-53,-3-8-91,0-4-104,0-10-59,-16-7-454</inkml:trace>
  <inkml:trace contextRef="#ctx0" brushRef="#br1" timeOffset="699971.9151">24841 15252 376,'0'0'436,"0"0"-246,0 0 50,0 0-87,0 0-45,0 0-58,14-76-38,18 59-12,7-2 0,-3-4-26,-3 3-57,-4 1-68,-3-2-43,-8 1-58,-7-3-3,-6 0 6,-5 3 249,0-1 169,0 1 55,0 6-35,-3 3-9,1 7 8,2 2-4,0 2-99,0 0-28,0 0-34,0 0-17,0 6-6,0 17 0,2 7 12,5 3 0,3-4-5,0-1-3,0-6-4,0-5 2,-3-7-2,0-4 1,-2-6-1,2 0 1,7-8 5,2-17 24,6-11 1,1-10-4,-1 5 8,-2 12-9,-8 12 14,-5 12-4,-4 5-13,1 0-20,6 6-3,3 22 0,5 9-6,1 13 6,-2 3-1,-3 1-18,-4 4-88,-7-2-148,1-6-416</inkml:trace>
  <inkml:trace contextRef="#ctx0" brushRef="#br1" timeOffset="708519.9163">5934 13134 449,'0'0'42,"0"0"-27,0 0-8,0 0 22,0 0 4,0 0-1,0 0-8,0 0-12,6 13 2,33-13 43,16 0 6,27-13-11,21-6 1,15-7-3,8-5-18,4 4-18,-12-1-10,-12 5-1,-21 6 1,-24 1-3,-22 6-2,-23 10-4,-16 0-125,-7 2-85,-31 12-245</inkml:trace>
  <inkml:trace contextRef="#ctx0" brushRef="#br3" timeOffset="727968.4316">2962 16569 1069,'0'0'188,"0"0"-139,0 0-1,0 0 76,0 0-43,0 0-57,0 0-14,-13 9 1,16 20 1,11 9 41,-1 2-22,-1-2-18,-1-3 6,2-2-9,-4-9-9,-3-4-1,4-6-35,2-2-111,2-9-106,-1-3-234</inkml:trace>
  <inkml:trace contextRef="#ctx0" brushRef="#br3" timeOffset="728321.9963">3316 16569 957,'0'0'114,"0"0"-71,0 0 103,0 0-13,0 0-80,0 0-4,-25-29-23,43 16-13,6-3-2,6 5 0,-2 2 1,-6 9-5,-5 0-7,-7 26 0,-7 13 0,-3 11 4,-13 3 3,-13 0-3,-4-7 1,8-16-4,9-13 2,7-11-1,6-4 1,0-2-3,22 0 0,5-5 9,10-12 5,8-9-14,5-1-7,0-9-82,1 0-177,-8 2-155</inkml:trace>
  <inkml:trace contextRef="#ctx0" brushRef="#br3" timeOffset="728657.4942">3995 16087 1126,'0'0'162,"0"0"-79,0 0 100,0 0-80,0 0-57,0 0-23,-21-26-8,21 49-15,12 11 0,0 10 16,1 5 4,1-1-6,-3-5 1,6-4-1,-5-5-8,6-4-4,-3-7 0,1-6-1,2-4 0,-4-9-1,5-1-2,-1-3-31,4 0-45,2-17-54,-3-10-66,-6 0-149,-9-2-447</inkml:trace>
  <inkml:trace contextRef="#ctx0" brushRef="#br3" timeOffset="728849.345">4077 16332 1098,'0'0'141,"0"0"23,0 0 20,0 0-86,0 0-56,0 0-25,25-34-17,10 15-10,5 0-53,2 5-101,-5 1-87,-3 0-97,-7 2-92</inkml:trace>
  <inkml:trace contextRef="#ctx0" brushRef="#br3" timeOffset="729355.4846">4390 16145 667,'0'0'231,"0"0"-31,0 0 37,0 0-106,0 0-37,0 0-30,0-12-30,0 12-34,0 7 1,0 10-2,5-4 3,8 1-4,5-4 1,3-3-2,0-6-9,3-1-27,1 0-2,-4-12-10,1-11 9,-5-7 19,-7-3 14,-10-3 9,0 2 5,0 7 1,0 8 8,-4 10 35,1 8-11,3 1-9,0 0-25,0 8-4,9 8-8,7 8 8,7-2 0,3 0-1,-2-5-5,-4-6-23,8-5-30,3-6-24,-1-6 21,0-14 35,-8-7-43,-13-2-4,-9-4 74,0-1 8,0-2 35,-9 8 20,3 6 39,-1 12 3,7 8-11,0 2-21,0 0-36,0 12-37,0 15 1,13 13 1,-4 12 9,3 4-9,0 1-2,-3-7 0,4-5-26,1-15-43,-2-2-38,1-16-54,-3-5-55,4-7-123,-11-10-160</inkml:trace>
  <inkml:trace contextRef="#ctx0" brushRef="#br3" timeOffset="729573.7527">4939 15945 677,'0'0'173,"0"0"14,-3-88-36,10 71-34,13 7-68,2 4-4,8 6-3,3 0-6,1 6 5,-7 11 18,-9 2-28,-12 6 6,-6 9 23,-6-1-18,-18 4-13,0-7-19,2-4-4,3-7-6,11-5-13,5-7-98,3-7-99,0-23-120,11-20-409</inkml:trace>
  <inkml:trace contextRef="#ctx0" brushRef="#br3" timeOffset="729768.1825">5194 15662 1088,'0'0'141,"0"0"23,0 0 11,0 0-50,0 0-58,0 0-40,12-28-24,9 52 15,0 5 13,-1-1-16,0 5-12,-5-4-2,0 1-1,0-4-10,-2-6-72,-1-4-86,1-6-104,-2-10-223</inkml:trace>
  <inkml:trace contextRef="#ctx0" brushRef="#br3" timeOffset="730083.6722">5537 15729 1042,'0'0'74,"0"0"15,0 0 0,0 0-53,0 0 17,0 0-9,88-41-30,-71 31-9,-4 0-2,-4-4-1,-6 2 3,-3-5-2,0 1 1,-9 2 3,-4 5 15,-7 5 1,-5 4 8,-5 9-16,0 18 0,2 7 15,7 1 27,15-4-22,6 2-7,0-9-17,9-2 2,15-6-13,2-9-1,9-3-2,8-4-41,-1 0-92,7-11-127,5-15-336</inkml:trace>
  <inkml:trace contextRef="#ctx0" brushRef="#br3" timeOffset="730594.1653">6538 15332 1021,'0'0'129,"0"0"-2,0 0 73,0 0-62,0 0-52,0 0-23,-3-14-20,3 21-31,0 15-5,6 5 9,9 3-3,0-1-9,-3-1-4,1-2 0,-6-4-43,0-5-147,-4-7-90,-3-10-261</inkml:trace>
  <inkml:trace contextRef="#ctx0" brushRef="#br3" timeOffset="730772.299">6401 15125 1177,'0'0'111,"0"0"62,0 0-15,0 0-60,0 0-84,0 0-14,-18-30-70,60 51-45,13-3-154,3-2-220</inkml:trace>
  <inkml:trace contextRef="#ctx0" brushRef="#br3" timeOffset="731057.6952">6834 15196 852,'0'0'214,"0"0"-161,0 0 149,0 0-57,0 0-48,62 84-24,-47-66-20,-2-4-27,-2-4-9,-5-5-6,-3 0 0,0-5-7,0 0 3,1 0 10,5-17 25,8-16 9,1-6-35,5 0-11,-3 11-2,-7 9 1,-6 15 0,-1 4 4,5 0-8,-2 13-1,2 13-2,3 8 2,-3 9-3,-2 3-38,1 2-86,-1-7-155,2-11-374</inkml:trace>
  <inkml:trace contextRef="#ctx0" brushRef="#br3" timeOffset="731614.1405">8125 14836 662,'0'0'156,"0"0"-39,0 0 42,0 0 1,0 0-46,0 0-26,1 0-16,-1 0-8,0-3 1,0 2-21,0 1-21,-16 0-7,-12 4-8,-5 13-8,-7 9 0,7 0 1,12 5 0,6-2 2,15-3 0,0 1 3,15-1-5,11-7 3,12-2-2,7-7-2,7-10-2,3 0-50,5-14-96,-6-15-133,-6-7-247</inkml:trace>
  <inkml:trace contextRef="#ctx0" brushRef="#br3" timeOffset="731923.0648">8353 14780 1004,'0'0'78,"0"0"120,0 0-64,0 0-65,0 0-37,0 0 0,89-34-18,-57 51 1,-7 3-5,-2 2 0,-11 2-9,-7-7-1,-5-1 1,0-6 5,0 0 6,0-9 11,-1-1-4,-3 0 21,-2-14 14,0-14-33,3-11-21,3-3-2,0 0-3,19 8-26,1 12-26,2 10-50,2 9-71,4 3-110,4 0-125</inkml:trace>
  <inkml:trace contextRef="#ctx0" brushRef="#br3" timeOffset="732190.3626">8850 14628 796,'0'0'209,"0"0"-103,0 0 61,0 0-66,-86 26-45,81-6-14,5-3-3,0-1-24,0-3 4,13-3-8,10-3-4,2-7 6,5 0 6,-3-4 12,-5-12 12,-2-5-13,-10-1 2,-7-2-12,-3 2-5,0 2-15,-3 4-5,-4 11-41,4 2-56,3 3-62,0 0-181,10-2-281</inkml:trace>
  <inkml:trace contextRef="#ctx0" brushRef="#br3" timeOffset="732492.8773">9184 14455 833,'0'0'106,"0"0"25,0 0-19,0 0-34,-80 20 9,67-6-14,8 2-34,5 1-18,0-3-7,15-2 1,10-2-7,2-6 1,4-1-3,1 0 1,-2-3-4,-4 2 0,-9 3 2,-4-2 7,-10 0 7,-3-3-3,0 3 4,-3 8 4,-20-2-4,-3 7-10,-4-6-10,12 0-17,8-10-91,10 0-89,0-25-232</inkml:trace>
  <inkml:trace contextRef="#ctx0" brushRef="#br3" timeOffset="732776.2188">9448 14350 940,'0'0'172,"0"0"-59,0 0 46,0 0-106,0 0-26,0 0 24,-29 41-24,36-24-6,8 0-6,4-3-4,5 4 0,-5-3-3,1-2 3,-5 2 4,-5-6 3,-6 1 3,-2-3-4,-2 3-10,0-3-4,-6 1-3,-16-6-7,0-2-81,-1 0-64,5-24-119,6-13-102,6-8-109</inkml:trace>
  <inkml:trace contextRef="#ctx0" brushRef="#br3" timeOffset="732962.2735">9448 14350 330,'30'-50'334,"-4"20"-119,12-2-21,1-2-27,3 1-34,7 1-22,-3 10-41,-16 8-4,-10 4-66,-16 10-2,-4 0-62,-6 19-136,-23 3-139</inkml:trace>
  <inkml:trace contextRef="#ctx0" brushRef="#br3" timeOffset="733390.4048">8353 15847 1034,'0'0'147,"0"0"-64,0 0 127,0 0-74,0 0-52,0 0-32,0-27-16,0 27-26,3 17-7,8 5 1,2 7 20,-4 3-11,0 0-7,-2 4 4,1-2-1,-5-5-8,0 1-1,0-7-27,3-7-91,3-13-87,4-3-115,4-36-150</inkml:trace>
  <inkml:trace contextRef="#ctx0" brushRef="#br3" timeOffset="733630.1854">8437 15770 949,'0'0'120,"0"0"2,0 0 105,0 0-110,0 0-60,11-82-6,24 72 7,1 0-22,0 4-9,-5 6-7,-4 0-6,-8 7-12,-5 12-2,-4 8 0,-7-1 0,-3 3 2,0 1-2,-3 0 0,-10-7-43,-1 1-80,1-10-63,10-14-147,3 0-240</inkml:trace>
  <inkml:trace contextRef="#ctx0" brushRef="#br3" timeOffset="734109.8585">8664 15691 729,'0'0'265,"0"0"-186,0 0 85,83-79-51,-47 72-42,1 7-20,3 0-11,-1 7-8,-6 6-13,-12 4-4,-6-1 2,-12 7-13,-3 3 2,-17 5-3,-8 1 6,-2-2-9,5-14-4,13-5-42,9-11-28,0-3 2,9-24 8,16-7-23,5-5 22,3 3 32,-5 10 29,-1 1 4,-12 13 23,3 2 20,-9 3-11,-3 4-14,1 3-18,-1 0-1,-2 3-9,4 14 10,0 0 5,2 3-2,2-3-2,2-5 3,8-5-3,0-7 1,5 0 9,-1-17 17,-3-2 8,-8-9 11,-8 2 26,-7-6-13,0-2-16,-13-1-5,-12 3-23,4 10-6,3 13-10,-3 9 0,6 6-41,-1 14-74,6 4-48,10-5-103,0-6-359</inkml:trace>
  <inkml:trace contextRef="#ctx0" brushRef="#br3" timeOffset="735235.625">9594 15434 981,'0'0'177,"0"0"-39,0 0 27,0 0-83,0 0-41,0 0-11,-86-43-15,59 50-7,-3 15-6,0 2 3,8 2-2,10-2 0,1-2-2,11-2-1,0-4-1,20-2-3,10-11 1,5-3-16,7 0-9,0-17-19,-6-9-7,-11-3 1,-8-7 47,-7-9 6,-10-5 3,0-4 19,-10 0 14,-2 12 10,-1 9 15,9 20 5,-3 5-14,7 8-12,0 0-29,0 14-11,0 14-9,0 9 9,7 1 0,6-2 0,7-4 0,-2-8-2,3-8-20,1-5-13,-2-2-16,-1-9-5,-4 0 15,0-3 15,0-21-4,-5-2 1,-1-9 3,-9 1-13,0-3 22,0 5 17,-12 8 3,5 5 21,1 12 15,3 4 7,0 3-9,3 0-25,0 13-12,0 10 0,0 7 0,0-4 3,12-2-1,5-1-1,-1-10-1,0-3-2,-6-6-7,1-4 0,-2 0-1,-3-11 10,0-16 1,-3-2 1,-3-4 4,0-4 2,-3 2 18,0 7 13,0 8 3,0 11-3,3 6-9,0 3-24,0 3-6,0 14-19,12 9 19,4-3 0,8 3-35,9-9-40,6-7-3,6-6-66,4-4-108,-3-2-47,-9-18-37,-4-5 200,-16-5 136,-7-9 133,-10 0 92,0 2-39,-11 10 3,-3 10-24,6 9-14,2 8-47,-7 0-20,2 18-51,2 10-25,5 4 17,4-3-12,0-3 1,4-1-9,16-9-5,5-6-1,5-3-2,-4-7-2,3 0-15,-6-11-9,-1-11-9,0-12 2,-1-12 18,-5-14 4,1-9 14,-11-6 1,-3 8-1,-3 11 8,0 17 28,0 19 35,0 13 2,0 7-21,0 10-51,0 20 3,3 9-4,7 11 2,-1-2-2,1-1-2,1-2-70,-2-7-53,0-12-64,-5-9-135,-2-14-191</inkml:trace>
  <inkml:trace contextRef="#ctx0" brushRef="#br3" timeOffset="735422.6051">10394 14836 811,'0'0'62,"83"-34"159,-27 15-57,15-4-43,1 3 20,2 3-86,-14 5-55,-23 8-61,-13 1-60,-15 3-77,-9 0-136,-7 9-410</inkml:trace>
  <inkml:trace contextRef="#ctx0" brushRef="#br3" timeOffset="738686.0254">4596 18079 163,'0'0'935,"0"0"-849,0 0-16,0 0 54,0 0-26,0 0-55,0 0-16,-9-10-8,9 10-5,0 0-8,9 17-2,9 7 26,0 6-7,-2 3 18,-1-2-18,0 1-2,0-2-5,1-2-2,-6-4-7,0-7-3,0-3 1,-4-2-5,0-7-1,-3-2-44,2-3-142,1-7-191,4-23-352</inkml:trace>
  <inkml:trace contextRef="#ctx0" brushRef="#br3" timeOffset="739141.6523">5106 17984 1129,'0'0'112,"0"0"-40,0 0 47,0 0-62,0 0-22,-88-19 16,78 12-4,4-6-11,3 1-3,3-5-13,0 3-10,6-2 4,9 4-10,10 3 7,-1 5-11,10 4 1,-4 4-4,-3 16 2,-3 6-3,-11 4 3,-7 3 2,-6-1-1,0-3 1,-16-5 0,-4-4 3,3-4 0,3-10-1,2-1 1,6-5 7,3 0 15,0 0 7,3 0 1,0 0-17,0 0 1,0 0-18,0 0-2,16 0-12,10 3 13,10 3-2,4 2-22,5 0-79,1 0-97,2-8-168,-2 0-717</inkml:trace>
  <inkml:trace contextRef="#ctx0" brushRef="#br3" timeOffset="739518.1157">5476 17800 1291,'0'0'178,"0"0"-51,0 0-21,0 0-74,0 0-26,0 0 7,113-5-5,-68 5-8,1 0 0,-10 0-44,-6 0-62,-9 0-21,-3 0-73,-6 0-60,-6-4-32,-2-8-31,-4-7 17,0 0 306,0 1 326,0 1-51,-6 5 24,-2 5-75,3 4-45,2 3-38,-10 0-51,-7 19-37,-6 10-30,-3 8 11,-1 6-1,2 0-18,4-7-10,3-2-5,3-9-26,9-5-74,9-13-61,0-7-108,3-7-235</inkml:trace>
  <inkml:trace contextRef="#ctx0" brushRef="#br3" timeOffset="739703.759">5628 17696 1153,'0'0'215,"0"0"-44,0 0-21,0 0-85,0 0-58,0 0-4,17 63 7,2-27-10,5-4-39,1-1-133,-2-11-169,2-11-354</inkml:trace>
  <inkml:trace contextRef="#ctx0" brushRef="#br3" timeOffset="739952.2261">6044 17595 977,'0'0'307,"0"0"-149,0 0-34,0 0-9,0 0-62,0 0-23,97-51-14,-86 71-13,-2 11-2,-9 7 9,0 3 4,-12 0 8,-2-7 6,1-3 3,7-9-6,3-6-2,3-7-10,0 2-5,0-8-6,9 4-1,13-7-1,11 0-4,12-10-25,10-13-69,2-4-134,-2 5-193</inkml:trace>
  <inkml:trace contextRef="#ctx0" brushRef="#br3" timeOffset="740170.4667">6726 17490 1271,'0'0'239,"0"0"-135,0 0 41,0 0-58,0 0-59,0 0-10,91-54-8,-39 37-8,-1 0-2,-8 1-69,-4 4-118,-9 10-164,-11 2-380</inkml:trace>
  <inkml:trace contextRef="#ctx0" brushRef="#br3" timeOffset="740355.8451">6866 17631 1117,'0'0'256,"0"0"-192,0 0 50,0 0-22,0 0-89,0 0-3,106-52-70,-73 29-268,-12 4-653</inkml:trace>
  <inkml:trace contextRef="#ctx0" brushRef="#br3" timeOffset="740957.4059">8152 17118 956,'0'0'70,"0"0"-51,0 0 80,0 0-16,0 0-59,0 0-6,-45 2 12,16 6 5,0-8-12,-1 0 10,8 0 12,4-5-24,9-7 21,6 2-9,3-2-8,6-3-22,24 6-1,13 6-1,5 3 8,0 0-3,-8 17 2,-12 12-7,-14 5 2,-14 11 4,-10 5-4,-22 0 9,-18-1-8,-1-6-1,4-14 4,13-12-4,10-9 3,15-5 27,9-3 17,0 0-14,0 0-17,19-2-12,14-9-7,18-1-1,5 0 1,6-1-17,2 1-97,-9 0-57,-5-3-131,-9-2-177</inkml:trace>
  <inkml:trace contextRef="#ctx0" brushRef="#br3" timeOffset="741295.5766">8467 17036 1097,'0'0'112,"0"0"98,0 0-59,0 0-93,0 0-52,0 0 1,19 12 5,2 9 9,0-1-12,0-6-5,4-2-4,2-4 1,-2-3-1,-5-5-10,2 0-27,2-8-18,-6-11-4,-5-9 43,-6-6 16,-7 0 6,0 2 30,0 6 27,-4 15 32,1 4-8,1 7-11,2 1-55,0 25-19,16 8-2,6 5 1,8 4 1,6 3-2,1 1-47,6 3-122,-7-9-139,0-4-440</inkml:trace>
  <inkml:trace contextRef="#ctx0" brushRef="#br3" timeOffset="742562.1598">9548 16788 432,'0'0'248,"0"0"-222,0 0 73,0 0 1,0 0-37,0 0-12,14-55 3,-14 41-11,0-3 4,0 5-1,0-5 4,0 2-12,-11 5-1,-2 5 5,1 2-8,-4 3-4,-1 0-9,-5 16-16,-4 13-5,-3 5 7,6 5-2,6 4 5,8 0 2,8-1-8,1-1 5,1-7-7,22-5 2,3-7 2,13-11-6,10-8 0,9-3-1,7-12-7,0-16-27,3-8-43,-4-5-40,-9-2-20,-13-3 63,-12 5 50,-17 0 4,-13 9 21,0 11 27,-22 9 34,-8 9 9,-5 3-17,6 5 8,-1 12 3,10 3-20,5-1-19,11 2-12,4 1-3,0-2-1,19-3-3,7-8-2,1-5-4,9-4-9,1-4-93,7-18-106,0-8-158</inkml:trace>
  <inkml:trace contextRef="#ctx0" brushRef="#br3" timeOffset="743521.7933">10078 16564 650,'0'0'335,"0"0"-240,0 0 87,0 0-55,0 0-91,0 0-30,-23 12-2,27 5 21,9-4-16,-3-7-3,-4 0 0,3-4-3,-6-2-1,7 0 1,0-5-2,3-7 3,0-8 4,-3 1-8,3-5-8,-3 1 2,-1 0-7,-2 9 1,-4 4 12,-1 7 0,-2 3-1,5 0 0,5 0-12,-1 10 9,5 4 4,1 3 0,2-5-2,1-2 0,3-3-17,-2-4-25,1-3 14,-1 0 17,-4 0-7,0-10 1,-3-9 14,0-5 1,2-5-5,0-4 4,-2 7 3,-3 2 1,-2 15 1,-6 8 0,1 1 11,-1 0-8,6 0-3,-1 0 4,0 4-4,4-1 1,-4 0-2,-1-3 2,2 0-1,2-3 4,-4-11 7,-1 1 1,-1-5 1,-3 3 7,0 5 12,0 6 7,0 4 10,0 0-16,6 4-20,0 19-10,5 7 16,5 6 7,0 4-10,-3 1-7,10-2-3,-4-6-6,4-4-6,-3-7-32,3-5-53,-8-11-53,-5-6-34,-7 0-65,-3-12-19,0-18-88,-13-9 291,-8-7 59,0-12 208,5 7-20,3 4-22,9 12 36,4 14-67,0 5-61,7 7-18,10 5-27,1 4-9,6 0-8,-4 0-10,1 9 0,-4 2 0,-4 5-1,-2 3 0,-5-2 1,3-3-2,2-1 7,8-7-3,9-6 17,14 0 28,13-23 0,27-14-5,19-9-13,19-7 40,-1 7-51,-13 9-19,-36 18 0,-28 9-2,-21 7-2,-15 3-6,-6 0-36,-4 10-34,-18 10 13,-7 6-140,-7 7-76,-6 3-352</inkml:trace>
  <inkml:trace contextRef="#ctx0" brushRef="#br3" timeOffset="743920.1801">9620 17434 847,'0'0'52,"91"-48"6,-16 7 66,26-14-54,24-11-19,22-10-16,22-7-33,3 4-2,-12 0-64,-4 4-42,-17 8-14,-19 14 120,-9 6-4,-20 11-29,-27 13-77,-18 7 5,-20 9-24,-19 3-29,-7 4-58</inkml:trace>
  <inkml:trace contextRef="#ctx0" brushRef="#br3" timeOffset="764463.8845">11198 14519 302,'0'0'101,"0"0"-36,0 0-7,0 0-21,0 0 14,-68-80-1,64 61 7,-1 2 14,1-3-20,-3 1 9,0 2 18,2-3-40,-1 7 36,-4-1 16,3 1-22,1 6 13,2 2-2,4 2-8,0 3-1,0 0-34,0 5-29,0 25-5,0 20 9,0 15 33,0 8-11,1 2-11,5 0-1,0-7-3,5-1-2,-2-11-5,0-4-5,-2-10 1,0-7-2,-1-6-3,-4-15 0,-1-5-1,3-6-1,-4-3 0,0 0-45,0-12-30,0-19-59,0-18-263,0-7-85</inkml:trace>
  <inkml:trace contextRef="#ctx0" brushRef="#br3" timeOffset="764741.9032">11286 14324 771,'0'0'81,"0"0"48,0 0 22,0 0 2,0 0-22,0 0-75,28-33-50,-28 72 14,5 17 44,-5 4-27,0 0-5,0-1-5,0-4-7,0-5-7,0-9-10,3-6 3,0-5-6,4-6 0,-1-9-27,-3-4-68,0-11-75,1 0-88,-4-24 44,0-24-666</inkml:trace>
  <inkml:trace contextRef="#ctx0" brushRef="#br3" timeOffset="765033.3763">10955 14364 100,'0'0'619,"0"0"-510,-78 0 13,68 0 40,10 0-20,0-7-37,25-17-53,24-8-34,20-9 6,10-1-7,6-5-5,1 5 0,-2 3-3,-8 8 2,-25 8-6,-18 10 4,-20 9-9,-10 4-8,-3 0-42,0 20-26,-6 14 17,-11 13-122,2 4-126,1 2-362</inkml:trace>
  <inkml:trace contextRef="#ctx0" brushRef="#br3" timeOffset="766031.8949">11459 15327 780,'0'0'93,"0"0"-36,0 0 47,0 0-5,0 0-35,0 0-26,-54-25-20,23 25-8,-8 13-3,-1 6 7,5 1 15,13-3 6,8-1-10,7-9-16,7-1-1,0 1-6,0-3 0,18 0 1,6 1 17,9 0-6,4 0 0,5-2-2,-8 5-3,-4-2 1,-6 8-5,-12-2-2,-9-2 3,-3 4 1,0-2 6,-12 2 4,-18 2 14,-8-5-12,2-8-7,7-3-1,8 0 14,12 0 2,5-10-18,4 0-7,0-4-2,27-5-15,12-6-18,20-6-30,3-2-52,1-1-95,-3 8-27,-19 2 45,-11 9 131,-10 1 60,-14 4 1,-6 4 152,0 3 76,0-1-28,0 4-45,0 0-44,0 0-46,0 0-50,0 13-12,0 14-3,0 5 12,3-2-12,0 0 0,0-4-28,1-1-81,0-10-99,-4-11-111,2-4-315</inkml:trace>
  <inkml:trace contextRef="#ctx0" brushRef="#br3" timeOffset="766229.5466">11605 15058 1143,'0'0'125,"0"0"26,0 0-38,0 0-90,0 0-23,0 0-41,0 42-26,41-13-207,18-8-210</inkml:trace>
  <inkml:trace contextRef="#ctx0" brushRef="#br3" timeOffset="766526.1636">12040 15146 874,'0'0'179,"0"0"-23,0 0-14,0 0-64,0 0-14,-98-17-27,69 38-10,6 5-8,5 5-12,3-2-6,10-3 0,5 0-1,2-6-2,19-9-10,7-5-13,8-6-2,2-3-3,5-21-20,-12-12 6,-7-7 25,-13-17 19,-11-9 4,0-13 2,-7 2 18,-6 14 53,0 19 9,6 27 15,6 20-12,1 0-75,4 37-14,19 19 0,10 21 2,1 9-2,3 9 0,2 4-68,6 0-111,-6-6 27,1-17-338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7T05:02:20.67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16751 4702 604,'0'0'104,"0"0"15,0 0 29,0 0-53,0 0-10,0 0-6,0 0-10,0 0-8,33-24-26,-33 24-4,0 0-2,0 0-6,0 0 5,0 0 3,0 0-5,0 0 3,0 0-6,0 0-3,0 0 0,0 0-3,-3-2 3,-12 1-9,-8 0 1,0-2-12,-6 3 5,3 0-3,3 0-1,-6 0 1,0 4-2,-11 0 0,4 5 1,-7 2-1,-2 3 0,-2 3-2,3 2-1,6 1 1,9 2 0,2-2 0,6 2 0,1 0 2,3-3-2,-2 3 1,3 1 1,4 0-4,1 1 1,4-2 0,6 2-2,1-2 4,0 0-2,0 1 2,15-1 1,0-2-1,9-3 1,-1-2-3,6-6 0,-2-6-2,7-3 4,-1 0 1,-1 0 1,1-10 0,-1 0 1,1-4 0,-4-3-2,0-2 1,-9 2-1,-4-3 1,-10-1 7,-3 1-3,-3 1 6,0 0 7,0 7-9,-3-1-6,-10 1-3,3 4-2,-3 2-14,7 1-39,0 4-61,3-1-53,-2 2-91,5-1-123</inkml:trace>
  <inkml:trace contextRef="#ctx0" brushRef="#br0" timeOffset="338.6676">16720 4659 541,'0'0'121,"0"0"5,0 0-37,0 0-17,0 0-9,0 0-1,61-10-15,-48 10-34,-3 0-13,-3 0-25,-7 3-214,-8 4-631</inkml:trace>
  <inkml:trace contextRef="#ctx0" brushRef="#br0" timeOffset="22772.5489">16433 4899 212,'0'0'18,"0"0"25,0 0 24,0 0-17,0 0 3,0 0-20,0 0-2,34 0-16,-26 0 2,-2 0 5,-2 0-1,4 0-9,-6 0-2,2 0 7,-1 0-1,-2 0 5,1 0 18,-2 0 6,0 0 21,0 0 4,0 0-2,0 0-5,0 0-3,0 0-4,0 0 22,0 0 10,-3-3 17,-14-2-7,-10-2-42,-7-2-33,-6 1 4,2 4-12,6 1-10,11 1-2,6 2-3,8 0-18,5 0-77,2 0-149,0-1-272</inkml:trace>
  <inkml:trace contextRef="#ctx0" brushRef="#br0" timeOffset="24542.913">16447 5644 562,'0'0'509,"0"0"-429,0 0 168,0 0-157,0 0-24,0 0-47,-17-1-16,17 21-4,0 8 13,5 0 10,1-1-20,0 2 3,-3-5-4,0-1 0,-1-6-4,3-4-37,-2-8-65,3-5-133,0-12-114</inkml:trace>
  <inkml:trace contextRef="#ctx0" brushRef="#br0" timeOffset="24730.051">16359 5464 1105,'0'0'77,"0"0"157,0 0-142,0 0-42,0 0-46,0 0-4,-15-11-52,31 11-137,8 6-30,12-3-172</inkml:trace>
  <inkml:trace contextRef="#ctx0" brushRef="#br0" timeOffset="25126.1649">16701 5520 924,'0'0'193,"0"0"-22,0 0-75,0 0-76,0 0-8,0 0 11,24 58 1,-16-36-4,-2 1-2,0-3-1,-3-4 1,0-5-6,-2-4-4,1-2-4,-1-4 2,2-1 6,0 0 8,-2 0 19,3 0 17,5-13-2,7-11-14,4-5-31,5 1-9,2 6 0,-5 5 1,-2 4-1,-3 7 1,-3 5 0,1 1-1,-3 0-8,1 15 5,-3 7-2,0 0 2,-7 2-11,1 0-69,0-5-55,6-7-72,10-7-155,8-5-501</inkml:trace>
  <inkml:trace contextRef="#ctx0" brushRef="#br0" timeOffset="25456.5813">17301 5458 840,'0'0'161,"0"0"67,0 0-97,0 0-50,0 0-38,0 0-15,-87-3 15,61 18-21,5 2 2,9 4-5,6-6-16,6 2-3,0-3-2,18 2 0,10-2 1,10-5-1,-4-2-3,0 0-4,-8-1 2,-10 1 7,-7-4 0,-6 1 1,-2-2 2,-1 5 2,0 3-1,-12 3 3,-11 2 12,-10 1-14,3-6-5,8-3-26,0-7-53,8-3-111,9-24-179</inkml:trace>
  <inkml:trace contextRef="#ctx0" brushRef="#br0" timeOffset="25705.1559">17492 5300 757,'0'0'411,"0"0"-172,0 0-70,0 0-106,0 0-36,0 0-26,4 27 6,6-1 22,-4 4 0,1-1-12,2 1 0,-5-2-15,2 0 2,0-5-4,2 1 0,-5-4-44,0-4-75,1-2-77,3-11-160,-2-3-333</inkml:trace>
  <inkml:trace contextRef="#ctx0" brushRef="#br0" timeOffset="25892.1216">17394 5481 873,'0'0'206,"0"0"24,0 0-97,0 0-70,0 0-17,0 0-6,41 3 13,2-13-25,7-5-28,-2 1-36,-5 3-155,-9 0-169,-10 4-431</inkml:trace>
  <inkml:trace contextRef="#ctx0" brushRef="#br0" timeOffset="26432.2062">17908 5438 376,'0'0'287,"0"0"-138,0 0-11,0 0-48,0 0 0,0 0-12,-6 1 19,6-1-9,0 0-13,0 0-12,0 0-5,0 0-14,0 0-14,8 0-8,12 0-15,10 0-4,5 0 2,0-3-5,6-4-24,-2 1-63,-8-1-100,-4 2-150,-14 3-309</inkml:trace>
  <inkml:trace contextRef="#ctx0" brushRef="#br0" timeOffset="26604.7414">17905 5607 987,'0'0'148,"0"0"54,0 0-121,0 0 25,0 0-30,88 2-34,-48-11-42,-5-2-4,-7 1-96,-7 2-119,-3-4-226</inkml:trace>
  <inkml:trace contextRef="#ctx0" brushRef="#br0" timeOffset="27316.5259">18552 5259 835,'0'0'206,"0"0"67,0 0-114,0 0-42,0 0-32,0 0-38,0-2-22,0 16-25,0 12 0,0 11 27,0 2 2,0 4-7,0-1-10,0-2 6,0-4-9,0-5 2,0-5-9,0-7 1,0-5-3,0-4 0,1-7-15,-1-1-73,0-2-87,0-7-73,4-22-276</inkml:trace>
  <inkml:trace contextRef="#ctx0" brushRef="#br0" timeOffset="27602.2022">18696 5320 851,'0'0'129,"0"0"-23,0 0-60,0 0 94,0 0-64,-30 82-15,7-61 28,-3-2-27,0-2-33,9-6 11,8-3 1,4-5-20,5-2 3,0-1-6,0 0 7,0 2-10,0 0-10,18 3-3,15-1 5,4 2 0,5 2-7,-2 0-32,-1 0-119,-5-2-92,-6-6-206</inkml:trace>
  <inkml:trace contextRef="#ctx0" brushRef="#br0" timeOffset="27946.1724">18981 5356 922,'0'0'123,"0"0"135,0 0-161,0 0-24,0 0-60,0 0-9,-70 30 3,58-10-6,3 2-1,4 0 3,5-2 0,0-4-3,11-4 0,12-6-4,3-6 4,-2 0 0,-3 0 5,-9-6 2,-5-10 48,-6-4 18,-1-6-11,0 4-19,-8 3-43,-7 4-3,-3 8-5,4 6-40,1 1-80,9 0-67,4-2-171</inkml:trace>
  <inkml:trace contextRef="#ctx0" brushRef="#br0" timeOffset="28305.8642">19139 5257 956,'0'0'160,"0"0"129,0 0-163,0 0-56,0 0-47,0 0-22,31 7 4,-4 8 1,-2 3-3,-2 1-1,2 1-2,-6 2 0,-3-2-4,-9 1-2,-4-4 5,-3-4-1,0-1-2,-10-3 4,-3-1 7,0-4 4,-1-4 7,5 0 22,-2-4 7,6-10-21,4-2-14,1 4-1,0-4-11,6-2-1,18-1-24,12-3-31,0 1-46,6 1-59,1 0-184,-2 0-273</inkml:trace>
  <inkml:trace contextRef="#ctx0" brushRef="#br0" timeOffset="28532.6356">19562 5135 985,'0'0'130,"0"0"204,0 0-199,0 0-25,0 0-63,0 0-42,-7 8-2,7 16 4,0 5 11,0 4 10,2-2-16,5 5-7,-1-5-2,0-3-3,4-3-9,-2-5-60,-1-4-67,-1-7-47,-3-3-122,-3-6-129</inkml:trace>
  <inkml:trace contextRef="#ctx0" brushRef="#br0" timeOffset="28690.1957">19491 5356 758,'0'0'275,"0"0"-22,0 0-86,0 0-42,0 0-37,0 0-41,4-29-31,26 18-13,7-1-3,7-1-7,-1 1-79,-1-3-56,-6 1-136,4-1-241</inkml:trace>
  <inkml:trace contextRef="#ctx0" brushRef="#br0" timeOffset="29169.8358">19886 5143 933,'0'0'163,"0"0"111,0 0-177,0 0-33,0 0-34,0 0-2,-8-2 19,8 2-9,0 0-9,0 0-11,0 4-2,0 9-5,0 3 2,0 4 0,0 2-6,0-1-4,4-1-1,0 2-1,-2-4-1,2-1 1,-3-2-1,2-6 0,-1-1 0,-2-5 0,5-2 0,-5-1 0,0 0 1,3 0 4,-1 0 6,7-9 5,2-12-8,2 1-8,2-4 2,-1 5-2,-3 2 1,0 2-1,-2 3 3,3 4 6,-5 2 3,-1 3-8,0 3-4,5 0 3,-5 11-3,6 5 9,-1 2-2,-2 7 0,-2 0 0,-1 2-4,1 1-2,-3-2-2,0-3 0,0 3-76,-4-5-152,0-4-154</inkml:trace>
  <inkml:trace contextRef="#ctx0" brushRef="#br0" timeOffset="30129.6793">17823 4140 829,'0'0'117,"0"0"56,0 0-52,0 0-17,0 0-36,0 0-16,0 0-5,-38 3-4,19 10-15,-3 1 13,-3 1-9,-6 5 6,-2-1-7,-3 4-1,0 2-5,2 8-5,-7 8-11,4 13 0,-2 7 9,6 9-3,8 2-2,12 3-4,13-4-6,0-6-2,25-7-1,11-13 0,9-6-44,7-12-88,3-7-94,-4-14-210</inkml:trace>
  <inkml:trace contextRef="#ctx0" brushRef="#br0" timeOffset="32200.4763">18301 4466 655,'0'0'184,"0"0"-54,0 0-5,0 0-30,0 0 20,0 0-35,10 0 4,-10-2-5,0-1-34,0-2-6,0-1 0,0 1-8,0-1-12,-10 1-4,1-1 3,-7 3-13,-8 3-3,-7 0 0,-7 14 0,-4 10 1,5 5 3,4 5-1,12 2-1,12-2 1,9 1 1,0-3-2,17-4-4,11-2 0,12-6-1,8-8-22,11-12-63,9 0-59,3-27-176,-2-9-279</inkml:trace>
  <inkml:trace contextRef="#ctx0" brushRef="#br0" timeOffset="32484.1428">18672 4428 917,'0'0'173,"0"0"28,0 0-43,-107 0-87,75 20-23,7 3-22,10 4 2,6 1-9,9 2-14,0-2-4,15-6-1,15-5-3,9-10 2,4-7 2,-2 0 5,-2-17-4,-9-3 9,-11-1-2,-9-5 5,-10-2 13,0-2 8,-21 3-34,3 3-1,-2 12-13,5 4-28,7 5-63,6 3-84,2-3-196,10-5-499</inkml:trace>
  <inkml:trace contextRef="#ctx0" brushRef="#br0" timeOffset="32800.6848">18899 4352 829,'0'0'269,"0"0"-49,0 0-47,0 0-105,0 0-17,0 0-51,0 0 0,-6 37 2,6-6 17,0-1-8,10 0-6,9-4-2,4-6 2,2-5-5,2-8 0,-2-7 0,1 0 1,-4-6 3,-5-15 7,-3-5 0,-5-8 7,-6-3 5,-3-1-6,0 7 4,0 6-19,-6 11-2,-1 6-10,1 5-63,5 1-91,1 1-169,0-2-295</inkml:trace>
  <inkml:trace contextRef="#ctx0" brushRef="#br0" timeOffset="33084.0504">19197 4264 277,'0'0'808,"0"0"-623,0 0-45,0 0-114,0 0-3,82 37 29,-48-15-6,-6 2-29,-6 2-9,-6-2-1,-12-4-7,-4-3 0,0-2 15,-1-6 1,-11-4 11,-2-4-3,4-1-2,1 0 11,2-16-4,1-10-18,6-4-11,0-2-7,11 2-31,20 2-39,6 6-30,6 2-144,8 2-190</inkml:trace>
  <inkml:trace contextRef="#ctx0" brushRef="#br0" timeOffset="33368.8457">19787 4177 990,'0'0'156,"0"0"76,-96 11-132,67 1-9,10 3-39,6 2-21,10 1-17,3 0-8,0 2-6,20-2-3,13-3-5,4-4 6,2-1-5,-3-3 2,-9-1 5,-8-1 6,-11-1-5,-7 0 4,-1 2 18,0 1 0,-16 4 4,-11 2 9,-1-1-34,2-2-2,7-6-89,13-4-64,6-14-145,12-22-490</inkml:trace>
  <inkml:trace contextRef="#ctx0" brushRef="#br0" timeOffset="33691.7142">20075 4178 764,'0'0'138,"0"0"83,0 0-123,0 0 3,0 0-63,0 0-7,87 29-7,-72-29-5,-3 0-8,-6-10 0,-5-2 25,-1-5 19,0 0-17,-14 3 8,-3 0-5,1 8 4,4 3-10,-8 3-26,1 13-1,-1 10-6,3 4 11,5 0-5,7-1-6,4-1 6,1-3-5,0-3-1,9-2-1,13-7-1,8-3-29,12-7-44,5 0-92,4-14-286</inkml:trace>
  <inkml:trace contextRef="#ctx0" brushRef="#br0" timeOffset="33907.6794">20486 3774 1260,'0'0'119,"0"0"145,0 0-166,0 0-52,0 0-37,0 0 10,129 89 41,-75-27-26,-5 9-12,-13 8-8,-10 2-12,-13-4-2,-9 3-7,-4-5-65,-17-4-221,-19-7-504</inkml:trace>
  <inkml:trace contextRef="#ctx0" brushRef="#br0" timeOffset="37290.2635">19880 3409 345,'0'0'33,"0"0"-20,0 0 56,0 0-13,0 0-25,0 0-5,0 0-24,-89-8 5,55 8 20,-2 0 13,-8 0-10,-3 2-13,-1 5-17,-7-1-6,-2 3-35,-7 0-15,-8 3-17,-1-2-7,-4 1 38,5 0 26,2-4 16,5-1 7,9-2 4,5-3-11,8 3-15,1 1-42,-1 2 41,-9 1 16,-8 3 8,-9 4 18,-10 1-19,-3-1-1,-6 4 11,-2-1 29,4-1 4,10-3-3,9-4-21,9 1-11,3 2-15,-6 1-5,-3 3-11,-7 3-3,1 0-1,0 1 20,6-1 5,-1 2 1,-3 0-6,-1 1 0,0 1-13,5 0 10,2 0-1,4-1-19,-1-3 14,1 3-5,-10-1 6,0 2 8,-1-1 3,1 0 37,9 6 50,-3-3-46,-2 6-35,-5 3-3,-4 4-6,-5 3-13,-4 5 4,0 3 9,2 3 6,7-2 10,13 3 0,8 4 4,6 6-10,7 11 2,0 9-2,4 2 1,3 4-1,3 2-5,5 1-4,4 3 4,8 2-5,2-4 0,10-3 0,0-4-5,22-5 0,18 0 3,8-3 1,10-3 1,10-4 0,10-10-2,8-4-4,7-5 5,4-3 1,4-5-10,4-8-3,1-2-1,4-7-6,5-1 6,1-5 12,2 2-1,2-5-33,-3-4 9,0-7 27,-1-7 9,5-1 27,4 0-11,0 0 2,-2 0-14,-7 2-10,-6-2-3,-5 0-18,9 0 18,3-5 54,4-6-14,2-1 100,3-5-111,1 1 1,0-1-24,-1-4-5,1-3-2,-6-3-2,-8-7-5,4-6-59,-4-9 3,2-2 12,-6-8 52,1-3 0,-1-7-1,0-4 1,1-4 1,-2-1 2,-3 5 11,-5 6 40,-10-1 4,-11 5-3,-12-2 17,-6-6 1,-1-7-25,-2-8-25,0-11-23,-6-2-8,-2-3-12,-8 3 20,-8 10 0,-10 6 3,-8 11 6,-6 12 16,-2 2-11,-2 2-2,-3-2 1,0-2-2,1-4-9,1-6 4,1-3-6,-6 4-10,0 5 6,-11 11 0,-22 7 8,-14 0-3,-8 5 3,-5-1-1,3 1 2,2 0 5,7 2 2,8 3-8,4 1-4,3 2 1,-5 4-1,-4 3 0,-10 3-2,-11 3-2,-6 1 3,-2 1 1,2-1 0,7 2 0,-1 2 6,5 1-6,-2 4-1,8 2 1,7 2 0,9 1 0,6 2-1,5 1 1,0 0-1,4 2 0,-3 0 1,-1 0-4,4 0-24,-3 15-14,-1 2-27,-2 2-32,-5 1-82,2-6-108</inkml:trace>
  <inkml:trace contextRef="#ctx0" brushRef="#br0" timeOffset="62578.2654">14453 4535 662,'0'0'107,"0"0"-76,0 0 97,0 0-27,0 0-30,0 0-4,0 0-3,0-15-4,0 13-22,0 2-13,0 0-2,4 0 1,-1 0-3,9 0-6,8 0-5,9 6 24,7 8-1,6 5-19,4 8 3,9 2 0,-3 0-3,3-3-2,-6 2-5,-5-3-2,-7-7-2,-11-2-3,-6-5 2,-9-6-1,-4-1-1,-6-4 0,-1 2-6,0-2-22,0 0-12,0 0-11,0 0-25,-3 0-94,-7-9-90,0-10-223</inkml:trace>
  <inkml:trace contextRef="#ctx0" brushRef="#br0" timeOffset="62998.3576">15160 4330 772,'0'0'137,"0"0"-74,0 0 5,0 0 7,0 0-2,0 0-7,4-5 1,-4 5-8,0 0-28,0 0-18,-6 5-6,-20 20-4,-13 11 7,-13 12 8,-4 5 2,-2 0-5,-4-2-3,0 4 0,-3-1 3,4 2-5,3-3 3,8-3-2,6-10-4,11-7-1,13-11-3,5-2 0,4-10-3,7-1 0,2-7 0,2-2-16,0 0-46,0-4-63,2-19-144,-1-8-515</inkml:trace>
  <inkml:trace contextRef="#ctx0" brushRef="#br0" timeOffset="64471.3835">11283 5104 856,'0'0'64,"0"0"-36,0 0 91,0 0-29,0 0 7,0 0-21,0 0-17,0-51-9,0 49-10,0 1 0,0 1 0,0 0-16,0 0-12,0 4-12,0 20 3,0 7 6,0 5 7,0 3-9,0-3 4,0-2-2,0-8-1,0-1 0,0-6-3,0-5 0,3-3-1,0-4 0,0 0 2,4-4-4,6 0 2,7-3 4,6 0-6,6 0 5,3-6-7,-1-5-1,-3 1-38,-4 0-43,-5 0-34,-2-1-68,-7-1-86,-6-1-131</inkml:trace>
  <inkml:trace contextRef="#ctx0" brushRef="#br0" timeOffset="64697.2257">11377 5220 798,'0'0'173,"0"0"-82,0 0 37,0 0-30,0 0-39,0 0-32,16 0-5,11 0 6,-1 0-8,2-4-20,-1-2-7,-1-3-48,-3-2-106,-4-4-87,-16 0-289</inkml:trace>
  <inkml:trace contextRef="#ctx0" brushRef="#br0" timeOffset="64883.8711">11300 5066 966,'0'0'117,"0"0"-16,0 0 53,0 0-54,0 0-60,0 0-13,71-54-19,-22 40-8,2 0-4,3 3-75,-6 4-110,-7 0-110,-14 7-391</inkml:trace>
  <inkml:trace contextRef="#ctx0" brushRef="#br0" timeOffset="65348.4134">11690 5012 567,'0'0'410,"0"0"-343,0 0 63,0 0-19,0 0-32,0 0-41,0-12-11,0 12-17,12 0-4,0 8-1,2 7 1,2 7-5,-6 3 6,-3 4-7,-2 0 4,1-3-1,-3-1 0,3-8-1,-6-3-1,3-8-1,-3-2 0,0-4 1,3 0 0,0-4-1,3-13 7,1-11-7,6-5 1,3 4-3,-1-1-2,1 9 4,2 3 0,-3 4-1,6 3-1,-2 4 2,-6 2-4,4 5 4,-2 0 3,-2 12 0,-1 7-2,2 3 5,-4 0-4,-6-2 3,1 0-5,-2-3-2,0-2 2,-1-2-15,4-5-83,1-6-116,-1-2-156</inkml:trace>
  <inkml:trace contextRef="#ctx0" brushRef="#br0" timeOffset="65978.7678">12111 4966 837,'0'0'176,"0"0"-128,0 0 72,0 0-20,87-60-28,-58 60-24,4 0 0,-3 7-23,-2 12-11,-1 5-9,-8-1 0,-2 4-1,-7-4-3,-7-4 1,-3-4 0,0 0 0,0-5-2,-17 0 3,1-4 0,-3-6-1,1 0-2,6 0 1,6-9-4,6-11 2,0-5-2,10 0-2,16-2 0,1 2 0,8-1-9,6 4-26,5 5-26,3 4-63,0 4-78,-6 5-83,-5 3 76,-10 1-51,-4 0-6,-12-1 271,-3 1 279,-8 0-60,-1-2-22,0 1 1,0 1-52,-16 0-69,-9 1-39,-5 13 10,-3 7 0,11-1 5,4 3-13,10-1-23,8-2-9,2-5-5,22-2 0,8-7 0,6-6 2,3 0-3,-3-7 4,-5-12-3,-7-3 20,-6-3 19,-11-4 0,-6-2 0,-3 2-21,-3 4-12,-15 7-9,0 12-1,-1 6-36,-1 0-59,7 13-85,6 0-122,7-5-391</inkml:trace>
  <inkml:trace contextRef="#ctx0" brushRef="#br0" timeOffset="66256.5859">13034 4743 659,'0'0'372,"0"0"-274,0 0 91,0 0-67,0 0-33,0 0-5,6-28-11,-3 28-25,-3 0-29,0 0-15,4 6-4,2 15 0,4 12 4,-4 3 5,1 3 3,-2 3-8,0-4-4,-5-2-2,0-6-31,0-4-74,3-8-68,0-5-147,-3-8-289</inkml:trace>
  <inkml:trace contextRef="#ctx0" brushRef="#br0" timeOffset="66445.0455">13326 4665 1290,'0'0'173,"0"0"-69,0 0 16,0 0-94,0 0 21,43 115 3,-25-61-34,2 1-14,-7-7-2,-6-6-122,-7-1-188,0-10-443</inkml:trace>
  <inkml:trace contextRef="#ctx0" brushRef="#br0" timeOffset="67920.3491">10825 4388 332,'0'0'213,"0"0"-210,0 0 3,0 0 56,0 0 10,0 0-6,0 0-20,6-13-13,-6 13-2,0 0-1,0 0 7,0 0 1,0 0 2,0 0 1,0 0-9,0 0 2,0 0-3,0-1-9,0 1 6,0 0-8,0 0-11,0 0-3,0 0-4,0 0-1,0-1-2,0 1-9,0-2-28,0-1-13,3 3-17,0-4-7,3-1-82,2-2 24,2-3 48,-4-2-11,-6-2 62,0-3 10,0 0-30,0 1 27,-3 0 27,-6 7 35,-4 1 96,5 5-6,2 3-22,-6 0 4,-5 0-12,-6 17-33,-11 10 3,-9 12 11,-7 16-5,-5 25-17,-2 22 6,0 26-8,8 15-3,15 10 4,7 4-14,12-9-12,15-8 0,0-14-6,29-12-7,12-10-9,2-7-3,6-10-2,2-8-1,-3-10-5,2-12-36,-4-4-48,2-9-25,-6-15-221</inkml:trace>
  <inkml:trace contextRef="#ctx0" brushRef="#br0" timeOffset="69106.3302">21506 2762 351,'0'0'17,"0"0"24,0 0 35,0 0-15,0 0 11,0 0 0,0 0-4,0-41-9,0 39 18,0 2-10,0-1-7,0 1-12,0 0 0,0 0-1,0 0-6,0 0 0,0 0-3,0 0-4,0 0-1,0 0-14,0 0-7,0 0 0,0 0-8,3 0 2,15 9-4,4 10 8,11 4 20,10 8-9,8 8 1,11 14 1,12 13-5,6 10 8,1 13-3,-5 9-3,-11 14-7,-8 26-3,-11 19-3,-7 20 0,-11 14-1,-8-4 10,-6-2-1,-9-3-4,-5-14 0,-6-12-6,-19-15 3,-3-18-5,-2-16-1,3-14 5,2-15-7,1-7-2,0-13-1,-3-10-22,-3-14-66,-4-17-95,-5-17-371</inkml:trace>
  <inkml:trace contextRef="#ctx0" brushRef="#br0" timeOffset="70549.7776">10734 4427 463,'0'0'125,"0"0"-46,0 0-13,0 0-1,0 0 1,0 0-11,0 0-16,3-22-5,0 9-12,3-2-10,7-6-5,4-5-1,5-8-1,8-4-1,0-3 13,5-3-3,8-3-5,2 2-4,3 2-2,-6 8 0,-6 5-1,-9 7-1,-11 12-2,-13 5 1,-3 4-8,0 2-50,-9 0-188,-14 0-317</inkml:trace>
  <inkml:trace contextRef="#ctx0" brushRef="#br0" timeOffset="75648.6999">12860 4439 245,'0'0'100,"0"0"-85,0 0 2,0 0 15,0 0 0,0 0-25,0 0 30,0-58-2,0 52-21,0 2 22,0-1-18,0 0-6,0 0-8,0 2 2,0 0 18,0 0 22,0-2-3,0 1-4,0-6 4,0-5-17,0-2 14,0-7-8,4-4-8,2-4 2,5-3 4,2-4-12,-3-1-11,2-1-6,-3 0 4,3 4-4,-3 4-2,-2 4 1,1-1-10,2-2-13,4-3-4,2-4-11,-3-4 6,4-2-10,-1 4-11,2 5-15,-2 7 5,-5 6-18,1 4-102,-3 1-76</inkml:trace>
  <inkml:trace contextRef="#ctx0" brushRef="#br0" timeOffset="82684.3941">13062 3018 332,'0'0'161,"0"0"-123,0 0 3,0 0 9,0 0-1,0 0-28,0 0-3,3-4 4,-3 4 0,0 0 2,0 0 19,0 0-10,0 0-4,3 1-15,-2 7 18,3 2-7,-4 0-6,3 4-2,-3 2 5,0 2-9,0 0 2,0 0-5,0-3-1,0-2 3,0-3-10,0-4 6,0-4-3,0-2 0,3 0 0,-3 0 2,0 0-1,2 0 3,-2 0-9,0 0 7,0 0-3,0 0 0,0 0 2,5 0 1,-2 0-2,3 0-1,4 0-3,7 0 5,-2-2 0,0-3-2,3 1-4,-4 1 2,-2-2 0,2 0-2,-5 2 0,0 2 0,-6-2-5,-2 3-21,-1 0-38,0 0-53,-7-1-91,-6-1-161</inkml:trace>
  <inkml:trace contextRef="#ctx0" brushRef="#br0" timeOffset="82946.4304">13231 3103 631,'0'0'93,"0"0"21,0 0 9,0 0-29,0 0 11,0 0-1,1-5-2,-1 5-29,0 0-25,0 0-6,0 0-16,0 0-14,10 22-12,6 13-11,6 19-4,2 12-15,-16 6-107,-8-6-191,0-8-713</inkml:trace>
  <inkml:trace contextRef="#ctx0" brushRef="#br0" timeOffset="88152.8274">18549 2701 294,'0'0'140,"0"0"-52,0 0-17,0 0-32,0 0-2,0 0 3,0 0 20,0 0 11,-5-4-36,0 1-5,1-3 14,1 0-14,1 1 1,2-1-7,0-2 9,0 3-12,0-2 13,6-3-6,3 0-18,4 3-10,0 3 4,-3 4-3,0 0-1,1 0-1,0 15 0,-4 8 1,-6 7 4,-1 3 2,0-2-1,-18-1 1,0-4 1,1-4-4,-4-8-2,7-3 6,7-7-5,4 1 3,0-5 2,3 0 21,0 0 58,0 0-3,0 0-35,0 0-18,6 0-22,17 0-8,10 6-15,8 8-19,-2 7-123,-11 2-98,-9 4-347</inkml:trace>
  <inkml:trace contextRef="#ctx0" brushRef="#br0" timeOffset="97634.226">15956 899 406,'0'0'129,"0"0"-79,0 0 9,0 0-10,0 0-3,0 0 6,3-5 25,-3 3 5,0-1-16,0-2-31,0 1-3,-2 1-1,-4-4-15,-2 3-10,-6 1-5,2 0 5,-4 3-5,0 0 3,-1 0-1,-1 3-3,-2 9 1,2-1-2,7 2 2,5 1-2,2-1-2,4-1 0,0 1-2,0-2 5,17 0 5,7-3-4,9 0 0,4-4 14,2-2-6,0-2-6,-2 0 6,-4 0-6,-3 0 0,-8 1-2,-5 4 0,-4 3-1,-4 1 0,-5 7 0,-1 1 0,-3 3 9,0-1 0,0 0 1,-5-2-4,-6-2 3,-6-3-6,1-2 2,0-3 6,-4-3-2,2-3 6,-2-1-3,-2 0 2,5 0-4,0-7 4,4-3 3,4-2 19,5-3-14,2-2-9,2-5-2,0-1-2,6-1-4,9 4-5,3 1 0,-6 5-2,-2 3-9,-6 5-79,-1 0-51,-3 2-96,0 1-363</inkml:trace>
  <inkml:trace contextRef="#ctx0" brushRef="#br0" timeOffset="99898.1035">10804 4262 449,'0'0'66,"0"0"-46,0 0-4,0 0 2,0 0-12,0 0-1,0 0 0,0 0 14,31-28-3,-29 28 7,-2 0 6,2 0-8,0 0-6,-2 0 4,0 0-12,0 0-7,1 0-2,2 0-22,0 0-48,4 0-44,-1 0-62</inkml:trace>
  <inkml:trace contextRef="#ctx0" brushRef="#br0" timeOffset="100152.921">11231 3988 377,'0'0'6,"0"0"-4,0 0 19,0 0 22,0 0-30,0 0-6,68-67-7,-67 67-10,1 0-72,-1 0-133</inkml:trace>
  <inkml:trace contextRef="#ctx0" brushRef="#br0" timeOffset="101869.8066">9779 5726 151,'0'0'123,"0"0"-77,0 0 64,0 0-15,0 0-14,0 0-41,26-22 3,-26 22 0,4-2 26,-4 0 5,0 2-13,0 0-5,0 0-1,0 0-9,0 0-11,0 0-7,0 0-14,0 0-9,0 0-5,0 0-53,0 0-102,0 2-162,-4 3-195</inkml:trace>
  <inkml:trace contextRef="#ctx0" brushRef="#br0" timeOffset="104638.5383">9760 5745 281,'0'0'169,"0"0"-90,0 0-35,0 0 3,0 0 10,0 0-1,8 0 19,-1 0-10,-3 0-19,2 0-14,-3 0-16,-2 0-8,-1 0 14,0 0 16,0 0 0,0 0-10,0 0-10,0 0-18,0 0-8,0 0-61,0 0-80,0 0-93,0 4 46</inkml:trace>
  <inkml:trace contextRef="#ctx0" brushRef="#br0" timeOffset="105169.5906">9760 5745 437,'103'25'191,"-103"-25"-112,0 0 25,0 0 13,0 0-38,0 0-16,0 0-7,0 0-16,0 0-7,0 0 6,0 0-9,0 0-4,0 0-5,0 0 2,0 0-5,0 0-3,0 0-5,0 0-1,-3 0-6,0 0 2,3 0 7,-3 0 0,0 0 1,0-2-6,0 2-1,3 0-2,-3 0 0,3 0 4,0-1-2,-4 1 1,4 0 3,-1 0-2,1 0-2,0 0-5,0 0 3,0 0-3,0 0 1,-3 0-1,3-1 0,0 1 4,-1 0-4,1 0 3,0 0 1,-2 0-2,2 0-3,0 0 1,0 0-1,0 0 0,0 0 0,0 0 0,0 0 0,0 0-2,0 0-51,-7 0-104,-8 1-136,-8 4-272</inkml:trace>
  <inkml:trace contextRef="#ctx0" brushRef="#br0" timeOffset="107007.5024">9916 5755 263,'0'0'124,"0"0"-51,0 0 27,0 0-19,0 0-40,0 0-24,6 0-8,-4 0-8,-1-1-1,3 0 0,0 0-2,-1-1 2,0 2 0,-3 0 0,0 0 2,0 0 12,0 0 26,0 0 33,0 0-4,0 0-24,0 0 0,0 0-15,0 0 3,-3 0 0,-11 0-9,-2 0-5,-3 0 14,-5 0 10,-2 0 1,1 0-14,-4 0-1,3 0-2,-4 4-14,-2 2-3,3 1-4,-7 1 0,0 2 3,-7 1 1,-2-1 1,-4 2 0,5-2 4,1-2 0,8 1-9,2-2 4,4 0-5,6-2-3,-3 2 2,7-1 4,-4 1-8,6 0 4,-3 0 0,-2 2-3,0 1 0,-5 2-1,2 0 0,5-2 3,1 0-3,2 2 0,4-2-1,-2 2 1,4-1 0,4 0-1,1 1-3,0 2 4,3-1-2,0 4 2,3 0 0,0 2-3,0 1 2,6 3-1,6-1 0,6 3 2,2-2 1,5 1 0,6-4 5,6-6-2,5-1 3,0-6-6,7-3 0,0-4 0,-4 0 1,4 0 3,-4 0 5,-3-11-3,1-2-2,-10 1 1,-8-2 7,-10 0 18,0-1 13,-9 2-11,-3-1-2,-3-2 16,0 2 12,-19-2-37,-5 2-18,-6 1-4,3 1-2,0 5 2,8 0-3,6 4-50,6 0-33,1 3-9,4 0-62,2 0-162,0-3-104</inkml:trace>
  <inkml:trace contextRef="#ctx0" brushRef="#br0" timeOffset="107262.3974">9594 5854 772,'0'0'56,"0"0"31,0 0 26,0 0-52,0 0-33,0 0-28,33-16-22,-22 16-65,-1 0-117,-1 0-142</inkml:trace>
  <inkml:trace contextRef="#ctx0" brushRef="#br0" timeOffset="109678.6042">9223 7288 622,'0'0'122,"0"0"16,0 0 25,0 0-53,0 0-18,0 0-35,0 0 5,10-13 12,-6 13-12,3 0 13,-5 0-9,2 0-16,-4 0-21,6 0-3,1 13-9,2 3 16,-5 4-13,1-1-10,0 5 1,-5 2 0,0-2-4,0-2-4,0 0 0,0-5 0,0-6-2,0-5 2,0-1-2,0-5 0,0 0-2,7 0 1,5 0 0,15 0 4,4-1 3,2-9-5,3-4-2,-4 3-2,0-3-18,-2 5-38,-8-4-43,2 2-70,-9-3-127,-8 4-156</inkml:trace>
  <inkml:trace contextRef="#ctx0" brushRef="#br0" timeOffset="109895.5033">9387 7391 758,'0'0'193,"0"0"-93,0 0 35,0 0-5,0 0-26,0 0-40,0 0-16,12-2-29,10-10-10,8-1-8,0 1-1,-1-2-65,-1 0-81,-4-2-111,-11 3-241</inkml:trace>
  <inkml:trace contextRef="#ctx0" brushRef="#br0" timeOffset="110082.4845">9244 7245 936,'0'0'107,"0"0"71,0 0-22,0 0-43,0 0-63,0 0-37,49-38-11,-15 27-2,2 3-15,0 3-100,-3 1-118,-8 4-214</inkml:trace>
  <inkml:trace contextRef="#ctx0" brushRef="#br0" timeOffset="110608.2639">9623 7253 805,'0'0'79,"0"0"-18,0 0 63,0 0-39,0 0-42,0 0-18,-3-10 24,3 8-14,0-1 6,0 3 13,0 0-20,0 0-6,3 0-13,7 0-9,-1 0-1,9 7 4,-6 5-2,2 6 2,-3 2-3,-3 0 5,-2 3-4,-3-4-3,-3-2 1,0-2 2,0-6-2,0-4 0,0-5-3,0 0 0,0 0 3,4 0 12,2-12 6,3-15 12,6-4-34,0 0 0,1 3-1,1 7 1,-4 6 0,-4 6-1,-3 4 1,1 5 1,4 0-2,-2 5-1,0 15 1,0 3 6,-2 7-1,-1-4 0,1-1-5,-3-1-15,-1-4-36,0 0-51,1-8-129,-1-8-128</inkml:trace>
  <inkml:trace contextRef="#ctx0" brushRef="#br0" timeOffset="110930.0649">10000 7199 1066,'0'0'56,"0"0"6,0 0 53,88-21-39,-56 25-22,1 13-17,-4 3-17,-6 4-9,-8-2-6,-5-2 4,-6 0-4,-4-1 4,0-4-5,-14-1 11,3-4-2,-3-4-5,7-6-1,4 0 16,0-12-4,3-12-9,0-4-7,0 1-3,12 2 0,9 4-1,-2 4-6,4 1-8,-1 7-55,5 1-107,7 4-87,8 3-164</inkml:trace>
  <inkml:trace contextRef="#ctx0" brushRef="#br0" timeOffset="111214.0456">10679 7137 882,'0'0'212,"0"0"-98,0 0 71,0 0-86,-105-14-41,82 34-26,12 0-1,0-1-15,11-2-11,0 3-3,11-6-1,8-6-1,7-3 0,-1-5 5,-1 0 1,-5-3 6,-3-11 4,-3 0 7,-10-3 0,-3-3-12,0 1-9,0 0-2,-3 2-38,-7 7-51,7 0-55,3 3-136,0-5-190</inkml:trace>
  <inkml:trace contextRef="#ctx0" brushRef="#br0" timeOffset="111424.7727">10835 6928 658,'0'0'443,"0"0"-303,0 0 99,0 0-77,0 0-58,0 0-70,6-1-17,-2 27 10,1 12 18,3-1-32,-5 5-7,3-5-6,-2-1 0,2-5-7,-3-6-67,-3-3-50,3-5-102,-3-12-145,4-5-434</inkml:trace>
  <inkml:trace contextRef="#ctx0" brushRef="#br0" timeOffset="111604.9699">11062 6853 1274,'0'0'95,"0"0"80,0 0-29,0 0-84,0 0-23,39 72 23,-26-23-40,-3 5-20,0-1-2,-10 2-49,0-4-127,-4-9-161,-12-9-587</inkml:trace>
  <inkml:trace contextRef="#ctx0" brushRef="#br0" timeOffset="112204.3775">11481 7207 869,'0'0'105,"0"0"60,0 0 2,0 0-48,0 0-39,0 0-2,0 0 18,-16 0-2,16 0-8,0 0-19,0 0-16,0 0-21,0 0-16,0 0-14,0 0 0,0 0-27,-6 0-68,-5 0-155,-2 0-249</inkml:trace>
  <inkml:trace contextRef="#ctx0" brushRef="#br0" timeOffset="112548.3339">11722 6984 986,'0'0'88,"0"0"2,0 0 53,0 0-2,0 0-51,0 0-26,16-59 5,-26 58-31,-3 1-12,-6 0-8,-7 7-18,-3 10 9,2 7-4,3 1 5,9 2-4,5 2 4,10-1-9,0-2 4,0-4-5,19 2 0,11-11-2,9-4-1,10-6-29,6-3-60,0-4-72,-3-14-158,-3-9-188</inkml:trace>
  <inkml:trace contextRef="#ctx0" brushRef="#br0" timeOffset="112736.2402">12042 6936 967,'0'0'136,"0"0"71,0 0-21,0 0-67,0 0-66,0 0-24,4 6-17,-1 19 47,5 3-42,-8 1-11,3 1-5,0-3-1,-3-1-39,0-1-78,0-3-99,-6-8-196</inkml:trace>
  <inkml:trace contextRef="#ctx0" brushRef="#br0" timeOffset="112924.4922">12001 6754 1227,'0'0'93,"0"0"82,0 0-54,0 0-96,0 0-25,0 0-80,42-2 0,-4 32-166,2 1-266</inkml:trace>
  <inkml:trace contextRef="#ctx0" brushRef="#br0" timeOffset="113380.3812">12475 7054 631,'0'0'469,"0"0"-370,0 0 58,0 0-57,-33-77-37,18 58 4,-8 5-29,0 1 5,-3 7-18,0 6-6,0 0-9,-1 20-9,5 7-1,3 5-2,8 2 1,8-2 0,3-6 0,0-5-3,21-2-24,4-6-2,7-9-3,5-4-3,-5 0 11,1-21-7,-7-1 4,-4-11 7,-9-7 11,-3-10 10,-7 4 3,-3 0 4,0 6 31,0 10 28,0 13 19,0 9-3,0 7 11,0 1-48,0 0-45,0 19 0,0 9 0,-3 14 12,3 3-10,0 4-1,0 2-1,0-3-21,0-2-61,0-3-66,0-9-116,0-9-307</inkml:trace>
  <inkml:trace contextRef="#ctx0" brushRef="#br0" timeOffset="115450.1685">12968 7146 454,'0'0'171,"0"0"-57,0 0 67,0 0-55,0 0-2,0 0-8,-22-9-21,22 9-22,0-1-21,0-3-8,5-1-16,18-2-9,8-3-8,7 0-7,5 3-4,-4 2-26,-8 3-70,-5 2-105,-12 0-92,-9 0-220</inkml:trace>
  <inkml:trace contextRef="#ctx0" brushRef="#br0" timeOffset="115586.6349">12965 7224 864,'0'0'146,"0"0"-29,0 0-30,0 0-19,0 0 14,0 0 5,51 19-43,6-19-44,4-10-72,-11 1-247</inkml:trace>
  <inkml:trace contextRef="#ctx0" brushRef="#br0" timeOffset="116276.2054">13832 7074 505,'0'0'296,"0"0"-243,0 0 54,0 0-27,0 0-18,0 0-12,2-10 17,0 5 1,-2-4-47,0-7-11,0 3 18,-3-4 4,-10 0 9,-4 4-6,-1 0-21,1 2 6,0 5-2,2 4 2,-2 2-11,-2 0-5,-4 16-2,-4 10 3,2 4-1,3 1 2,8 2 11,5-2-9,5-1 7,4-3-10,7-3 2,8-1-6,12-4 1,1-5-4,12-6-8,5-5-40,8-3-77,4 0-110,-5-16-139,-2-1-434</inkml:trace>
  <inkml:trace contextRef="#ctx0" brushRef="#br0" timeOffset="116582.0696">14151 7024 602,'0'0'183,"0"0"-30,0 0 24,0 0-95,0 0-19,0 0-29,-107-27 6,78 44-6,1 6-12,5-1-5,9 3-1,7-6-10,7 0-6,0-4 0,19-3 0,10-5-3,6-7 1,3 0-1,-3-7-2,-8-10-2,-5-2 7,-14-5 2,-4-3 6,-4-1-6,0 3-2,-5 7-3,-2 5-36,0 10-22,4 2-106,3-1-222</inkml:trace>
  <inkml:trace contextRef="#ctx0" brushRef="#br0" timeOffset="116965.7581">14266 6927 627,'0'0'407,"0"0"-281,0 0 45,0 0-111,0 0-31,0 0-20,-8 34 20,8-11-12,0 2-11,5 0 0,10-5-4,-3 0 1,7-2-3,2-7-2,3-5 1,3-6-10,-4 0-7,0-6 3,-11-11 9,-3-5 6,-5-5 0,-4-6 9,0 4 12,0 2 7,0 7 4,0 11 12,0 4 13,0 3-22,0 2-29,0 0-6,0 10-25,0 12 21,5 1 3,1 5-27,4 1-48,4-3-84,6-9-123,6-6-238</inkml:trace>
  <inkml:trace contextRef="#ctx0" brushRef="#br0" timeOffset="117266.338">14674 6875 1025,'0'0'71,"0"0"131,0 0-98,0 0-88,0 0 0,0 0 31,84 61-15,-65-32-5,-5 0-10,-8-9-10,-3 0 1,-3-9 0,0-8 5,0-1 15,0-2 13,0 0 7,0-5 6,-6-17-11,0-7-43,3-7-2,3-1-21,13 1-20,16 6-13,2 10-22,3 7-61,1 11-73,-3 2-65,10 0-330</inkml:trace>
  <inkml:trace contextRef="#ctx0" brushRef="#br0" timeOffset="117558.3265">15235 6827 836,'0'0'173,"0"0"22,0 0-61,0 0-48,-94-6-13,68 7-12,3 13-13,7-1-23,9 1-16,5 1-9,2 4 2,0 1-2,12-1-4,15 1 3,-4-4 1,0-1 1,-7 0-1,-4-4-1,-8-6 1,-4 0 1,0-4 5,-4 3 19,-18 2 7,-11 0-2,-6 2-30,5-5-4,11-3-83,12-4-56,11-25-171,6-8-452</inkml:trace>
  <inkml:trace contextRef="#ctx0" brushRef="#br0" timeOffset="117896.2092">15431 6832 997,'0'0'84,"0"0"15,0 0 25,0 0-59,97 0-27,-78 0-7,-2 0-11,-1 0-9,-5 0-7,-1-12 6,-6-3 3,-4 0 6,0-4 6,-9 5-6,-9 3 14,-9 7-9,-3 4-15,-5 1-5,-1 19 13,5 7-2,7 4 15,4 0-13,5 2 8,11-4-8,4 1-16,0-7 0,12 2-1,10-6-9,7-9-36,9-7-75,6-3-191,5-10-590</inkml:trace>
  <inkml:trace contextRef="#ctx0" brushRef="#br0" timeOffset="118150.4569">15810 7013 1202,'0'0'170,"0"0"-5,0 0-26,0 0-51,0 0-31,0 0-10,-3 0-2,3-2-4,0-1-15,0-3-2,0-2-5,0-2-16,0 1-1,0 1-2,0 8-1,0-2-21,-3 2-33,-6 0-76,-11 13-103,0 4-148,-5-3-616</inkml:trace>
  <inkml:trace contextRef="#ctx0" brushRef="#br0" timeOffset="118809.8102">16326 6872 389,'0'0'298,"0"0"-152,0 0 17,0 0-52,0 0-22,0 0-15,8-23-4,-8 13 24,0 6-28,-13 1-10,-4 3-30,-8 0-14,2 0 1,-4 0-2,4 7 1,5 3 4,3 6 1,10-3-3,2 4-6,3 2 0,0 1-5,12-1 1,11 0-4,12-7-4,9-4-29,11-8-57,10 0-113,-4-8-194,-3-12-397</inkml:trace>
  <inkml:trace contextRef="#ctx0" brushRef="#br0" timeOffset="118982.367">16622 6810 990,'0'0'174,"0"0"97,0 0-135,0 0-26,0 0-59,0 0-29,-9-14-15,9 35 13,0 4 5,0 2-21,0 6-4,0-4-1,0-2-60,0-1-86,0-7-122,-4-11-269</inkml:trace>
  <inkml:trace contextRef="#ctx0" brushRef="#br0" timeOffset="119147.9708">16514 6575 1233,'0'0'80,"0"0"154,0 0-121,0 0-50,0 0-63,0 0-24,10-7-106,23 31-27,10-2-204</inkml:trace>
  <inkml:trace contextRef="#ctx0" brushRef="#br0" timeOffset="119619.8152">17155 6790 1057,'0'0'54,"0"0"154,0 0-136,0 0 17,-58-77-30,40 63-21,-1 5 12,4 1-23,-2 8-2,1 0-14,0 0-10,-4 12 0,4 7-1,2 1-3,9 4 3,5-4-3,0 3 0,16-3-10,13-2-3,10-7-6,10-4-16,2-5-13,-6-2-5,-6-5-11,-11-12 24,-9-6 22,-8-7 21,-2-7 0,-9-5 38,0-2 40,-4 5 8,-6 6 15,0 12 19,5 10-8,2 6-35,1 5-28,2 0-29,0 8-20,0 21-3,0 14 3,0 8 3,5 0-2,6 6-2,3-2-16,-3-1-78,-8-3-119,-3-6-253</inkml:trace>
  <inkml:trace contextRef="#ctx0" brushRef="#br0" timeOffset="122619.921">19773 6006 413,'0'0'85,"0"0"56,0 0-2,0 0 1,0 0-55,0 0-21,0 0-3,-18-19-14,18 19-8,0 0-3,0 0-2,0 0-5,0 0-1,0 16-6,0 5 41,12 8-18,-2 2-13,9 5-1,2 1-11,5 6-1,2 3-10,4 5 0,-4 7-1,5-2-2,1 4-4,2 1 1,-1 2 2,0-1-2,-2-1-2,-2-5 0,2-2-1,-5-7 0,-1-3 0,-6-10 0,-2-3-1,-5-4 0,-2-10 2,-6-7-2,-3-8 1,-2 0-1,-1-2 0,0-2-9,0-25-4,0-9-42,-6-13-175,-18 4-120,-10-2-547</inkml:trace>
  <inkml:trace contextRef="#ctx0" brushRef="#br0" timeOffset="123220.283">19786 5980 486,'0'0'14,"0"0"1,0 0 63,0 0-2,0 0 11,0 0 1,-36-13-29,33 16-26,-1 8-7,-4 3 19,0-2 2,-2 5-3,-2 1-4,-2 7-6,-4 4 1,-6 3-3,5-1-8,-1-2 1,7-7-10,10-7-6,1-6-3,2-3-6,0-6 3,0 0-1,0 0 18,12-22 20,11-10-11,2-6-16,-1 1 11,-8 5 5,-4 6 9,-5 9 4,-1 2 0,-1 5-4,-2 5-17,-1 2-11,5 3-10,5 0-4,9 18-4,10 7 5,6 4-7,4 2-66,5 3-70,0-3-128,6 3-224</inkml:trace>
  <inkml:trace contextRef="#ctx0" brushRef="#br0" timeOffset="124382.5115">21163 7047 600,'0'0'84,"0"0"24,0 0 16,0 0-59,0 0-6,0 0-28,0-2 4,0 2-2,0 0-5,0 0 11,0 0 18,0 0-7,0-5 8,-3 2-13,-7-3-21,-1-4-18,2 0 15,0-1 8,6-2-8,3 4 2,0 3 2,0-4-13,8-2-7,11 0-3,5 2-2,6 1 1,-1 1-1,1 4 0,2 3 0,-8 1 3,-3 0-3,-4 0-7,-8 5 2,0 8 2,-3 4 0,-6 0 3,0 2 6,0-1-3,-9 0 4,-1-3 1,-1-3-7,1-1 4,2-5-1,4-2-4,1-3 0,1 1 1,-1-2 7,0 3-7,-1-2 6,3 1-5,1-2 5,0 0 1,0 0 0,0 0-1,0 0-2,0 0 0,0 0-1,0 0-4,0 0 2,0 0-2,0 0 3,0 0-3,5 0 0,6 0 0,8 0 3,2 0 1,2 1-3,-1 7 0,-5 3-1,0 5-1,-6 1-2,-1 4 1,-7 0 1,-3 1 0,0-2 0,-10 1 1,-10-3 15,-7-2-5,-1-4 6,-5-4 2,0-2-3,1-6-2,2 0-4,4-3-3,3-8-6,5-5-9,6 4-31,7 1-47,5 3-37,0 0-111,11-1-202</inkml:trace>
  <inkml:trace contextRef="#ctx0" brushRef="#br0" timeOffset="125260.401">21773 7045 375,'0'0'259,"0"0"-126,0 0 10,0 0-85,0 0-29,0 0-25,0 0-4,0 0-62,0-3-208</inkml:trace>
  <inkml:trace contextRef="#ctx0" brushRef="#br0" timeOffset="125844.5732">12218 5670 664,'0'0'0,"0"0"-69,0 0 40,0 0 9,85-36 19,-70 36 1,9 2 0,-1 8 8,9 0-5,-2 2-3,-4-1-10,-4 0-218</inkml:trace>
  <inkml:trace contextRef="#ctx0" brushRef="#br0" timeOffset="128956.2717">12673 6103 199,'0'0'444,"0"0"-436,0 0 47,0 0 37,0 0-53,0 0 16,4-38-29,-2 29 2,-2-1-1,0 0 19,0 0 5,-3 0-22,-6 0 6,-11-1-5,3 2-5,-5 1-1,2 5 1,2 1-5,-3 2-4,1 0-6,1 5 0,0 7-7,-5 4 2,6 0 4,5 3-9,0-4 3,9 4 0,4-2-2,0-3 0,0-2-1,17-2 2,3-6 0,9-1 1,-1-3 3,-1 0-1,3 0 0,-9-7 0,0 0-2,-6-1 4,-5 2 2,-3 2 2,-1 0-3,-4 1-3,-2 3 7,0 0 2,0 0-5,0 0-3,0 0 1,0 0-7,0 10 4,0 5-2,-2 1 1,2-2-1,0 0 0,17-3-1,1-2 0,9-3-1,-2-6 0,2 0 0,3 0 0,-11-15 3,-3 0 0,-11-4 9,-5 0 14,0-3 5,-12 3-9,-4 2-12,-3 7-3,5 5-7,5 5-6,3 0-48,6 3-83,0 11-107,6-2-118</inkml:trace>
  <inkml:trace contextRef="#ctx0" brushRef="#br0" timeOffset="138509.8577">8383 3781 894,'0'0'57,"0"0"-41,0 0 29,0 0 49,0 0 28,0 0-61,0 0-22,-124-15-15,59 15 7,-17 0-2,-8 11 1,-7 5 1,-7 2-10,4 1-1,9 0-5,15 1 8,18 0-1,19 0-3,15 1-7,12-1-12,6 2 0,6 5 4,0 6-3,6 13 19,10 6-8,10 10-2,0 10 8,3 9-8,3 8 8,5 12-1,3 12 2,-2 11-1,-6 17-8,-8 12-7,-12 9 62,-6 5-15,1-1-21,-2 6-24,0 0-3,2 7 23,-1 5-3,1-7-11,2 6-5,0 2 9,-3 1-11,5 3 3,-1-3-5,-1-4-1,4-9 2,1-5-3,-1-7 4,5-6 1,0-16-2,4-5-2,1-17 0,-4-13 3,-8-10-3,2-15-1,-7-20-2,-3-15 1,0-12 0,0-15 0,-1-7-2,9-4 1,8-6-3,20-9 3,27-24 2,25-14-2,22-6-10,17 2-30,19 0-58,17 3-21,19-6-148,20-9-286</inkml:trace>
  <inkml:trace contextRef="#ctx0" brushRef="#br0" timeOffset="139984.5738">21406 2569 656,'0'0'16,"0"0"20,0 0 25,0 0-22,0 0-21,0 0 9,0 0 33,-52-18 5,52 18-26,9-2-25,16 0-3,24 0-3,20 1-2,23-1 7,19 2-11,11 0 0,12-5 4,3 0-1,-5 3 2,-16-1 9,-19 3-11,-21 0 6,-24 0 8,-16 0-4,-15 0 14,-12 0-13,-3 3-5,0 9 3,0 7 1,6 10 6,0 11 9,1 14-2,3 12 6,0 9 3,0 14 2,-4 6-25,-6 9-3,-6 9 1,0 16-5,-17 11-5,0 10 7,4 5 5,9 1 5,4 1-6,0 4 2,0 6 5,4 5 13,6 3-18,-6 1 16,-1-2 34,4-2 15,5 0-43,12 5-20,7-4-11,8 1 2,-1-2 1,-4-7 1,-2 0 0,-6-6 7,-2 2 2,3-11-8,-3-5 1,-1-3 0,-1-16-3,-3-7 5,-3-14-4,1-13-1,-5-16 3,-4-12-1,-4-14-7,-2-15-1,-2-11-3,0-10 3,0-9-2,0-2-1,0-3 2,-9 0 1,-47-13 4,-58-16-7,-71-15-62,-71-12-134,-65-9-386</inkml:trace>
  <inkml:trace contextRef="#ctx0" brushRef="#br0" timeOffset="141852.4336">5203 6261 88,'0'0'1027,"0"0"-982,0 0 5,0 0 79,0 0-23,0 0-59,0 0-24,0 2-7,0 27-10,0 13 43,3 10-1,0 4-23,3 7 0,-3-4 11,-2-2 2,4-2-13,-5-7 0,0-5-6,0-5-12,0-8 3,0-7-9,0-8 0,0-5 0,0-4-1,0-6-2,0 0-12,0 0-35,0 0-55,0-24-80,0-13-435</inkml:trace>
  <inkml:trace contextRef="#ctx0" brushRef="#br0" timeOffset="142152.0984">5449 6297 175,'0'0'1088,"0"0"-1037,0 0 17,0 0 82,0 0-45,0 0-61,18-17-31,-9 34-8,0 16 19,4 7 3,-5 7 11,-5 6-12,0-3-5,-3-3-10,0-7 0,0-1-5,0-8-6,-3-4-1,0-3-2,-1-9-48,4-4-90,-4-8-79,0-3-190,-2-17-433</inkml:trace>
  <inkml:trace contextRef="#ctx0" brushRef="#br0" timeOffset="142782.4057">5038 6385 469,'0'0'85,"0"0"35,0 0-9,0 0-22,0 0-12,0 0-4,0 0-10,-26 0-19,22 0 3,1 0 25,0 0-31,0 0-10,3 0 9,-3 0-10,0 0-7,3 0-7,-5 0-10,5 0-1,-3 0 1,0 0-3,-1 0 5,1 0 6,-6 0-1,-3 0-3,-3 0-6,0 0 12,-1 0 2,5 0 12,4 0 14,7 1-8,-3-1-7,3 0-8,0 0-8,0 0-5,0 0 0,0 0-4,0 0-2,0 0-1,0 0 1,0 0-1,0 0-1,0 0-3,0 0 2,0 0-1,0 0-4,0 0-20,0 0-23,0 0-35,0 0-54,0-4-148,10-8-291</inkml:trace>
  <inkml:trace contextRef="#ctx0" brushRef="#br0" timeOffset="143256.5615">5027 6430 439,'0'0'55,"0"0"-54,0 0 84,0 0-33,0 0 10,0 0 4,-61 12 33,55-12 10,0 0-37,-5 3-21,1-1 9,1 0-1,2-1-1,1 1-3,3-1 8,-3-1-10,6 0-7,-4 0-13,4 0 5,0 0 10,0 0-15,10 0-22,29-8-3,34-14 25,31-9-3,22-6 5,9-2-33,-8 1-3,-14 9 1,-25 5-48,-30 9-15,-28 7-29,-21 6-1,-6 2-73,-3 0-16,0 2-84,-10 4-202</inkml:trace>
  <inkml:trace contextRef="#ctx0" brushRef="#br0" timeOffset="144418.104">6019 7074 515,'0'0'124,"0"0"-54,0 0 68,0 0-6,0 0-47,0 0-20,9-21 12,-9 19-8,0 1-6,0 1-8,0-2-8,0 2-6,0 0-11,0 0 6,0 0-2,0 0-9,0 0-4,-9-1-14,-9 1-1,-7 0-6,-2 0 9,0 7-1,-7 7 2,4 2-1,5 3-4,2-5-4,6 1-1,9-1-4,5-3-2,3-2-3,0 0 3,0-1 5,9 1-2,10-2 1,11 1 2,9-5 2,6 2-2,1 1 2,0 6-1,-11 4-1,-6 3 0,-9 1-2,-13 5 2,-7 0 3,0-2 12,-3 2 16,-21 2 8,-6-3-2,-4 0 11,-6-4-22,1-2-17,5-7-9,7-4-2,6-7-53,12-11-56,9-26-109,6-15-412</inkml:trace>
  <inkml:trace contextRef="#ctx0" brushRef="#br0" timeOffset="144611.8534">6289 7084 1187,'0'0'219,"0"0"-169,0 0 68,0 0-35,0 0-48,0 0 26,24 99-24,-17-63-27,-4-2-10,-3-2-21,0-2-96,0-5-96,-10-11-181,-2-7-536</inkml:trace>
  <inkml:trace contextRef="#ctx0" brushRef="#br0" timeOffset="144778.5023">6094 6878 1352,'0'0'51,"0"0"75,0 0 46,0 0-152,0 0-20,0 0-72,28 14-36,18 8-103,5-3-117</inkml:trace>
  <inkml:trace contextRef="#ctx0" brushRef="#br0" timeOffset="145190.82">6690 7028 1022,'0'0'174,"0"0"6,0 0 3,0 0-85,0 0-35,0 0-24,-77-44-7,50 44-7,-3 3-9,6 14-2,0 3-7,2 9-6,12-3-1,8-2 0,2 2-6,6-1-6,19-5-12,8-6-6,12-9 6,4-5-12,3-1-18,-10-18 5,-6-11 19,-13-10 18,-10-10 12,-9-8 2,-4-1 36,0 5 39,-12 11 12,3 17 12,3 15-21,3 8-22,3 3-33,0 18-25,0 24-16,15 20 16,5 16-1,2 7-9,-1-1-77,1-4-115,-1-13-188,3-13-627</inkml:trace>
  <inkml:trace contextRef="#ctx0" brushRef="#br0" timeOffset="146236.145">2380 4814 812,'0'0'69,"0"0"-48,0 0 112,0 0-29,0 0-36,0 0 8,0 0 3,23-19-16,-20 13-10,-3 0-8,0 0 3,0-5 12,0 2-10,-13 1-21,-5 2-17,-7 6 8,-2 0-18,-7 20 7,4 5-4,3 8-5,9 1-5,6 2 5,9 5 0,3-4 0,9-3-1,18-5 0,4-12-2,12-12 1,2-5 0,1-11 2,-4-15 6,-12-5 11,-11 2 3,-16-3 11,-3 2 19,-14 0-21,-7 6-29,1 7 0,1 7-3,7 10-48,0 0-38,9 0-110,3 0-93,0-9-80</inkml:trace>
  <inkml:trace contextRef="#ctx0" brushRef="#br0" timeOffset="146455.0201">2657 4512 1105,'0'0'98,"0"0"126,0 0-38,0 0-89,0 0-62,0 0-16,28-3-19,-11 29 26,5 9 21,5 1-31,-5 1-9,2 2-2,0-5-5,-4-4-1,3-7-64,-6-3-76,-4-9-91,-10-6-141,-3-5-230</inkml:trace>
  <inkml:trace contextRef="#ctx0" brushRef="#br0" timeOffset="146603.8249">2693 4718 646,'0'0'521,"0"0"-406,0 0 105,0 0-122,0 0-41,0 0-29,46-83-20,2 49-8,4 0-18,-3 1-96,-10 3-135,-11 1-147,-14 3-383</inkml:trace>
  <inkml:trace contextRef="#ctx0" brushRef="#br0" timeOffset="146934.2499">2909 4395 604,'0'0'425,"0"0"-282,0 0 80,0 0-84,0 0-56,0 0-40,-18-6-11,24 25-18,13 7 8,1 8 28,6 1-25,0-3-12,-2-4-5,0-7-7,-5-5 1,-1-6-2,-9-7-5,0-3-12,-6 0-2,4-2 12,-2-23 7,4-11 14,-3-5-10,4 3 0,-8 12-3,2 9 0,-1 11 2,0 4-1,5 2-4,2 0 2,8 0-6,9 4 2,-2 8-5,5 3-22,-3-2-116,1-4-55,-1-9-183,-7 0-556</inkml:trace>
  <inkml:trace contextRef="#ctx0" brushRef="#br0" timeOffset="147243.0844">3388 4293 1078,'0'0'59,"0"0"20,0 0-15,0 0-46,0 0 1,0 0 2,67-14-16,-49 3 3,-9 1-6,-3-4 1,-6-1 8,0-2-3,-4 0 6,-12 5 29,-3 7-13,-3 5 5,-1 0-6,4 5 0,1 12 2,6 4 2,9 5-24,0-1-8,3-1 6,0-2-6,14-5-1,8-5-15,3-4-53,2-8-59,0 0-117,-7-13-231</inkml:trace>
  <inkml:trace contextRef="#ctx0" brushRef="#br0" timeOffset="147512.6671">3473 4143 758,'0'0'192,"0"0"-129,0 0 36,0 0-36,0 0-19,0 0 20,91 3-3,-63 14-29,-5-2-4,-1-1 13,-4-2-15,-9-4-10,-3-4-3,-3-3 8,-3-1 10,0 0 23,0 0 45,0-15-10,-6-10-56,-3-11-33,1 2-16,5 6-12,3 8-31,0 3-26,11 5-43,8 2-142,-1 0-127</inkml:trace>
  <inkml:trace contextRef="#ctx0" brushRef="#br0" timeOffset="148022.4226">4031 3850 788,'0'0'262,"0"0"-158,0 0 121,0 0-120,0 0-69,0 0-17,-8-11-4,8 21-10,0 7 0,0 2 7,0-1 3,5-3-11,8 0-2,2-6-2,6-3-2,0-6-5,3 0 4,4-10-5,-4-12 1,-5-5 5,-7-6 1,-7-1 1,-5 0 0,0 0 4,0 7 2,0 13 18,0 6-12,0 7-1,0 1-11,0 3-27,9 15-9,4 4 23,5-1 4,3-1 6,4-12-9,-1-6-7,6-2 2,-2-7 11,-1-16 6,-6-3 8,-6-3 6,-9-4 45,-6 1-3,0-1-4,0 6-18,-6 9-18,1 8-16,1 9-8,4 1-60,0 0-64,0 0-127,12 0-41,6 0-171</inkml:trace>
  <inkml:trace contextRef="#ctx0" brushRef="#br0" timeOffset="148366.581">4719 3445 783,'0'0'210,"0"0"-31,0 0-36,0 0-41,0 0-34,0 0-21,-87-15-7,73 30-22,4 3-12,4 3-5,6 1-1,0-1 0,0-2 0,9-3 1,6-7-1,-3-3-9,1-5-1,2-1-2,-3 0 12,-1-14 0,-2-7 1,-2-5 7,0-3 5,-2-5 5,-3 2 16,2 6 1,-1 10-12,0 10-5,0 6-18,4 0-2,5 0-21,6 7 18,0 7-41,-2-3-37,0-1-90,1-6-125,-1-4-277</inkml:trace>
  <inkml:trace contextRef="#ctx0" brushRef="#br0" timeOffset="148810.1338">4917 3241 1082,'0'0'143,"0"0"63,0 0-120,0 0-64,0 0-21,0 0-1,13 17 2,0-9 1,7-3 6,-1-5-3,-2 0 0,-1-3-2,-1-11-2,0-5 5,-10 0 14,2-2 1,-1-5 6,4 3 5,-4 7-11,-2 4 2,3 12-10,6 0-14,2 19-20,9 17 10,1 18 8,2 13 2,-2 13 0,6 2 0,0 4 0,-3-4-1,-1-10 1,-8-9 0,-5-14 4,-7-14-2,-7-12 22,0-11 31,-21-8 22,-10-4 3,-8-7-43,-5-19-17,0-18-10,4-15-7,7-13-3,18-4-28,15 7-24,18 7-75,29 11-62,12 6-103,5 5-216</inkml:trace>
  <inkml:trace contextRef="#ctx0" brushRef="#br0" timeOffset="148944.4693">5726 3179 1269,'0'0'256,"0"0"-79,0 0 6,0 0-101,0 0-46,0 0-25,29-49-11,-29 49-45,0 0-125,-3 0-304</inkml:trace>
  <inkml:trace contextRef="#ctx0" brushRef="#br0" timeOffset="224403.7993">12157 9544 185,'0'0'280,"0"0"-266,0 0-4,0 0 27,0 0 20,0 0 20,0 0-10,3 0-5,0 0 0,-3 0 14,0 0-16,0 0-10,0 0-4,0 0-6,0 0-7,0 0-3,0 0 13,0 0-10,0 0 0,0 0 5,0 3 4,0-3 15,0 0-2,0 0-3,0 0-12,0 0-10,0 0-7,0 0-10,0 3 17,0-3-2,0 0 12,0 0 1,0 0-8,0 0-5,0 0 2,0 0 1,0 0-14,0 0 4,0 0-10,0 0-1,0 0 6,0 0 0,0 0 1,0 0-3,0 0 5,0 0-19,0 0 0,0 0 0,0 0 0,0 0 0,0 0 0,0 0 0,0 0 0,0 0 0,0 0 0,0 0 0,0 0 0,0 0 0,0 0-31,0 0-12,0 0-14,0 0-29,0 7-82,0 6-62,-6 1-114,-12 2-190</inkml:trace>
  <inkml:trace contextRef="#ctx0" brushRef="#br0" timeOffset="226332.2275">12188 9484 674,'0'0'63,"0"0"3,0 0 83,0 0-79,0 0-23,0 0-21,0 0-12,0-9-8,0 9 2,0 0 14,0-1 31,0-4 23,0-3 20,0-5-22,0 0-58,-3-3 2,-10 3 1,-2-1-5,-6 8 2,0 5-8,-6 1-2,2 7-2,-4 17 4,-2 7-6,0 4 5,4 5 1,11-5 3,10-2 7,6-4-2,0-5 2,19-7-8,5 0-5,4-9-5,8-8 0,9 0 0,5-9-34,8-16-94,1-2-120,-8-4-107,-11 2-184</inkml:trace>
  <inkml:trace contextRef="#ctx0" brushRef="#br0" timeOffset="226585.5846">12427 9409 624,'0'0'192,"0"0"-77,0 0 63,0 0-61,0 0-59,0 0-35,-43 39 3,40-13 9,3-2-8,0-4-14,16-10-8,9-3 3,6-7-5,4 0 0,-2-17 3,-8-3-3,-12-3 1,-9 3 5,-4-7 5,-10 8-6,-10-1-8,-3 9-17,10 5-34,7 6-39,6 0-118,0 0-136,23 0-394</inkml:trace>
  <inkml:trace contextRef="#ctx0" brushRef="#br0" timeOffset="226885.9554">12849 9247 754,'0'0'212,"0"0"-71,0 0 40,0 0-74,0 0-27,0 0-49,-82-15-6,59 34-10,11-1 3,10 3-12,2-1-6,10 0 0,20 0 0,3-5 0,7 0-2,-2-6 1,-3 1 1,-8 0 0,-11-1 0,-6-5 0,-8 5 5,-2 2-1,-5 3 21,-18 5 24,-10 1-18,-2 0-25,6-7-6,3-6-14,12-7-74,14-4-56,3-29-228</inkml:trace>
  <inkml:trace contextRef="#ctx0" brushRef="#br0" timeOffset="227090.8638">13210 9099 1071,'0'0'115,"0"0"123,0 0-69,0 0-105,0 0-43,0 0 20,0 75 23,0-34-41,2-2-14,8 0-8,2-3-1,5-7-38,3-5-90,-1-9-67,1-7-135,-11-8-189</inkml:trace>
  <inkml:trace contextRef="#ctx0" brushRef="#br0" timeOffset="227241.1268">13147 9307 1060,'0'0'230,"0"0"-74,0 0 19,0 0-84,0 0-28,0 0-31,92-46-8,-42 34-19,2 4-5,-6-1-81,-3 1-146,-1-5-204</inkml:trace>
  <inkml:trace contextRef="#ctx0" brushRef="#br0" timeOffset="228162.2844">14260 9011 1090,'0'0'417,"0"0"-290,0 0 27,0 0-48,0 0-21,0 0-20,6-4-62,-6 3-3,0-2 0,0 3 0,0-3 0,6-2 0,0 2 0,0 0 0,-4 0 0,2 0 0,-4 3 0,1 0 0,2 0 0,-1 0 0,-2 0 0,4 0 0,-4 0 0,0 0 0,0 0 0,0 0 0,0 0 0,0 0 0,0 0 0,0 0-7,-14 0-2,-12 0-5,-8 0-23,-6 10 8,6 0 14,6 4 13,6 1-3,5 6-3,7 2-3,10-2 1,0-1 2,18-6-2,14-5-4,12-9 7,8 0-10,5-9-31,-2-16-63,-7-3 10,-13-5 28,-8 0-21,-10 4 0,-11 2-32,-3 4 47,-3 10 79,0 7 16,0 2 59,0 4-5,0 0-33,0 0-15,3 0-11,10 4 33,7 1-6,5-4-5,11-1-7,1-3-12,2-13-6,-5-5-4,-7-2 1,-11-6-2,-9 5 2,-7-3 0,0 1 1,-5 7 2,-4 6 20,1 6 21,7 5 4,1 2-24,0 19-29,0 23-13,9 18 13,7 12 4,4 6-3,2-3-1,-4-5 0,-5-8-2,-7-10 2,-5-11-1,-1-12-1,-4-10 2,-19-12 5,-20-7 11,-8-6 2,-6-25 1,3-17 2,9-10 10,21-4 0,19 0-21,5 12-8,19 17-2,14 11-5,9 8-3,7 6-34,9 2-51,3 3-82,-3 1-188,-1-7-543</inkml:trace>
  <inkml:trace contextRef="#ctx0" brushRef="#br0" timeOffset="228829.7557">15699 8712 974,'0'0'39,"0"0"37,0 0 39,0 0-74,0 0 16,-108-30-10,74 47-2,-2 8-12,2 5-11,7 3-2,11 1-9,12-3-2,4-2-5,4-7-4,25-2 2,3-10-3,11-10 2,2 0 0,0-6-1,-9-18 3,-6-2-3,-8-5 2,-7-4 0,-1 1 5,-7-2-6,0 7 8,1 7 17,-4 8 11,-2 7 12,-1 7-2,2 7-36,-2 27-6,1 14-5,-1 15 14,-1 7-2,4-2-4,2-8 2,3-4 0,3-13-2,2-10 1,4-10-3,-3-7-6,5-8 2,-1-8 2,3-5-8,8-23-28,2-16-91,-3-15-94,-2-11-160,-5-9-359</inkml:trace>
  <inkml:trace contextRef="#ctx0" brushRef="#br0" timeOffset="229173.3536">16070 8622 847,'0'0'147,"0"0"78,0 0-72,0 0-128,0 0 13,-14 74 51,14-32-30,0-3-17,4-5-11,13-2-20,0-8-2,2-7-6,4-7-2,-2-7 4,0-3-3,3-4 1,0-22-3,-6-5 0,0-8-15,-11-7 1,-2 5 7,-5 2 5,0 11 2,0 11 4,0 6 3,0 9 11,0 2-10,0 10-8,0 16-8,2 7 8,3 4 5,2-5-3,5-5 1,2-4-3,1-8-9,6-5-65,3-8-77,10-2-133,2-17-243</inkml:trace>
  <inkml:trace contextRef="#ctx0" brushRef="#br0" timeOffset="229495.7634">16597 8576 888,'0'0'137,"0"0"-12,0 0-2,0 0-76,0 0 24,0 0-40,-13 50-14,32-44-8,7-6-3,-3 0 0,3 0-5,-11-19 2,-4-1 2,-9-3 3,-2-2-7,0 4 8,-13 3-3,-5 9 17,-2 7 6,0 2-11,3 8-6,1 17 2,5 4 3,10 0 1,1 5-8,0-8-7,12-4-3,8-4-3,4-5-51,5-7-52,0-6-109,0-3-99,-7-13-143</inkml:trace>
  <inkml:trace contextRef="#ctx0" brushRef="#br0" timeOffset="229728.01">16778 8540 353,'0'0'324,"0"0"-150,0 0 13,0 0-104,0 0-26,0 0-20,88-43 7,-69 69 29,-2-2-4,-4 3-16,-4-9 0,-5-7-5,-1-4-3,-3-5-6,0-2-2,0 0 18,2 0 9,1-16-16,2-6-48,5-7-1,5-2-75,8-2-69,12 3-70,12 3-164,1 5-165,-6 6 446</inkml:trace>
  <inkml:trace contextRef="#ctx0" brushRef="#br0" timeOffset="230059.9557">17197 8372 641,'0'0'270,"0"0"-90,0 0-63,0 0 8,0 0-36,0 0-40,7 39-21,11-39-9,2 0-12,-1 0 7,-4-5-8,-6-9-4,-6-6 10,-3 3-6,0 3 2,0 5-2,0 9 4,0 7-10,0 25-16,0 12 16,0 11 3,0 3-3,0 0 0,0-1 5,0-10-2,3-8 7,-3-10 33,0-9 21,-3-4 8,-9-9-3,-11-1-6,0-6-27,-4 0-13,0-6-16,4-8-7,6-5-14,4 2-51,13 4-86,3-4-81,26-5-272</inkml:trace>
  <inkml:trace contextRef="#ctx0" brushRef="#br0" timeOffset="230301.8882">17873 8286 1119,'0'0'117,"0"0"139,0 0-94,0 0-58,0 0-51,0 0-45,-8-12-8,8 12-6,8 8-27,-2 11-109,2 8-130,-3 6-346</inkml:trace>
  <inkml:trace contextRef="#ctx0" brushRef="#br0" timeOffset="230434.396">17889 8623 990,'0'0'264,"0"0"-119,0 0 6,0 0-58,0 0-52,0 0-41,-9 7-39,9-7-121,0-10-227</inkml:trace>
  <inkml:trace contextRef="#ctx0" brushRef="#br0" timeOffset="231049.8033">18709 8378 792,'0'0'132,"0"0"71,0 0-11,0 0-81,0 0-37,0 0-49,-5 12-7,5 17 51,0 0-25,0 1-22,0-2-8,0-1-14,0-4 0,0-4-16,0-4-90,7-9-81,5-6-193,7-10-627</inkml:trace>
  <inkml:trace contextRef="#ctx0" brushRef="#br0" timeOffset="231214.2246">18912 8315 1022,'0'0'136,"0"0"80,0 0-108,0 0-84,0 0 85,15 87-45,-4-50-31,0 2-27,0 0-6,-4 1-48,3-5-113,0-12-221</inkml:trace>
  <inkml:trace contextRef="#ctx0" brushRef="#br0" timeOffset="231814.0791">20009 8398 596,'0'0'49,"0"0"27,0 0 94,0 0-64,0 0 17,0 0-15,10-12-41,-7-9-39,-3 1 4,0 0-9,0 1 12,-15 2-10,-5 4 12,0 9-18,-6 4 2,2 2 5,-3 17-7,1 13-1,3 4 1,8 9-5,6-3 3,9 0-5,0-1-8,21-5-3,11-7-1,8-5-2,6-12-7,5-8-66,3-4-30,4-4-101,5-22-123,-4-4-168</inkml:trace>
  <inkml:trace contextRef="#ctx0" brushRef="#br0" timeOffset="232054.1688">20362 8372 562,'0'0'128,"0"0"80,0 0-82,-96-21-50,68 42-18,1 7 15,11 2-15,11-2-30,5-5-11,12 0-2,15-7-5,9-8-7,3-8 9,1 0-1,-4-17 9,-11-4-4,-10-1 14,-10-5 11,-5 1-9,-2 0-26,-13 2-6,-3 4-14,6 10-66,6 7-78,6-7-139,0 3-363</inkml:trace>
  <inkml:trace contextRef="#ctx0" brushRef="#br0" timeOffset="232916.0007">20489 8291 750,'0'0'149,"0"0"-15,0 0-66,0 0 16,83 34-6,-62-14-19,-4-4-18,-1 1-19,-6-7-6,-1-3-11,-3-5-2,-1-2-2,0 0 0,5-5 3,0-18 0,2-5-3,-4-5-1,-1 1-5,-3 5 5,1 7 0,-4 7 1,1 7 0,2 6-1,7 0-4,1 14-8,2 7 12,5 0 0,-8 3 1,3-4-1,-2-5 0,0-2 0,-3-6 0,0-3 1,1-4-1,0 0 1,3-17 1,1-9 1,1-11 0,-2-8-1,-3-2 0,0 9-1,-1 10 12,-5 14 16,-1 5-4,-1 9 6,3 0-30,-1 16 0,6 15-2,1 4 2,-1-1 0,7-3 0,2-6-1,14-9 0,3-7-9,1-8-17,-3-1-96,-5-4-90,-10-16 89,-7-9 93,-8-5 30,-4 0 9,0-2 61,0 7 47,0 10 5,-1 9-6,-1 10-33,2 0-55,0 24-27,0 14 0,0 8 17,2 11-7,2 3-2,1-4-7,4-3-1,1-10-2,5-4-33,0-9-46,1-10-92,-5-10 44,-4-10-135,-7-7 25,0-19-53,0-11 199,-7-10 92,-5-11 180,0-8 18,6-4-48,3 10-7,3 10-29,0 14 8,0 17-26,5 9-13,12 7-55,5 3-20,4 0 2,1 16 3,-3 7 1,-9 4-2,-5 2 2,-7 3-4,-3-4-8,0-5-2,0 1-19,0-10-74,11-3-93,9-11-93,10 0-245</inkml:trace>
  <inkml:trace contextRef="#ctx0" brushRef="#br0" timeOffset="233262.6202">21715 8095 755,'0'0'153,"0"0"71,0 0-77,0 0-37,0 0-40,0 0-32,-93-34-8,71 63-7,3 2-4,7 5-3,5 3-8,6-9-4,1-2-3,0-6-1,17-8-1,3-8 0,6-6-9,-1 0-14,-1-11 0,-2-12 6,-5-8 18,-5-7 0,-5-2 3,-3 4-2,1 7 9,-4 11 6,1 9 8,-1 9-5,0 0-19,1 17-13,3 6 13,0 4 0,1-1 0,4-3-17,0-3-48,2-7-99,2-10-100,-1-3-107</inkml:trace>
  <inkml:trace contextRef="#ctx0" brushRef="#br0" timeOffset="233687.8596">21936 7945 553,'0'0'349,"0"0"-198,0 0-67,0 0-75,0 0 66,0 0-31,80 102-3,-65-71-4,-3-2-14,-8-5-10,-4-4-3,0-3 3,0-8 6,-6-1 9,-7-8-5,1 0-12,-1-8 0,4-16-6,6-5-5,3-5-6,1 8-18,20 4-14,2 11-12,6 0-3,8 0-5,1 2 7,-5 3 8,-9 1-2,-11-2-8,-7 0 53,-3 2 10,0-5 60,-2 2 35,-1 1 6,2 4-14,-2 3-11,1 0-23,0 0-54,4 12 2,0 9-11,-1 7 4,-2 0-2,-1-1-2,1-1-49,-1-6-76,-1-3-156,0-14-295</inkml:trace>
  <inkml:trace contextRef="#ctx0" brushRef="#br0" timeOffset="233838.4713">22264 7800 1100,'0'0'111,"0"0"115,0 0-105,0 0-121,0 0-10,0 0-48,19 19-19,14-5-142,6-3-215</inkml:trace>
  <inkml:trace contextRef="#ctx0" brushRef="#br0" timeOffset="234401.9854">22632 7870 842,'0'0'197,"0"0"39,0 0-134,0 0-19,0 0-45,0 0-13,-103 9 6,82 7-10,5 0-8,7-2-13,7-3-3,2-2 0,0-1 1,13 0 1,6-4-1,0 5 0,2-2-2,1-2-1,1 3 5,0-3 0,-1 2 0,-2-1 1,-4 0-1,-6-2 0,-7 5 1,-3-3 0,-3 2 26,-20 1 23,-6 1 8,-4-3-34,3-3-10,4-1-14,7-3 0,6 0-16,8-17-41,5-2-46,6-1-66,18 4-103,4 5-34,-1 2 76,-4-2 120,-1 1 110,-4 1 158,-1-4 22,2-2-10,-2 1-40,0-1-13,-5 5-14,-5 6-11,-2 1-3,-4 0-18,-1 3-16,2 0-29,1 3-19,5 12-7,0 7 8,-2 1-5,-1 0-3,-2 1-1,1-1 1,2-4-72,-3-5-43,-3-5-166,0-9-432</inkml:trace>
  <inkml:trace contextRef="#ctx0" brushRef="#br0" timeOffset="234552.19">22767 7683 1196,'0'0'70,"0"0"206,0 0-206,0 0-33,0 0-37,0 0-61,-8 8-16,32 12-117,7 1-207</inkml:trace>
  <inkml:trace contextRef="#ctx0" brushRef="#br0" timeOffset="235345.852">23092 7790 840,'0'0'84,"0"0"136,0 0-117,0 0-43,0 0-3,-90 60-31,87-40 3,3 2-16,0-6-10,3 1 0,15-9-1,1-6 2,7-2 2,2-7 2,0-13 15,-4-2 8,-10-7 6,-6-1 0,-8-7 2,0 7-28,0 2-9,-1 11-2,-1 5-49,2 8-30,0 0-78,5 4-141,12-4-79,0 1-2,-2-2 267,-6 3 112,-3 0 337,-1 2-144,1 0-60,3 6 41,1 9-69,-3 0-19,3 2-17,-2-3-16,-2 1-24,1-1-6,0-4-6,0-2-8,-2-4-3,1-4 2,4 0-1,6-1 6,6-16 3,7-8-11,5-5-4,1-3-1,-1 2 2,-7 5-2,-6 10 0,-6 6-3,-6 8 3,1 2-1,-5 0-1,2 18-1,-1 3 3,2-1 3,1-2 4,5-3-3,7-9-4,1-6 4,1 0 4,-3 0-5,-1-15 3,-6-9-4,-1-1-1,-2-7-1,-2-3 0,0 1 3,0 2-2,1 8 3,2 11-2,2 10-2,4 3 0,2 3-2,3 16 2,-2 2 5,-4 1 8,-2 2 9,-5-5 23,-2-5-1,-6 1 3,-1-4-16,-3 2-14,-22 2-7,-8 2-10,-8 1-34,-1-6-139,9-7-258</inkml:trace>
  <inkml:trace contextRef="#ctx0" brushRef="#br0" timeOffset="235504.6837">24182 7668 1228,'0'0'180,"0"0"35,0 0-117,0 0-98,0 0-1,0 0-212,15 22-256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7T05:07:25.007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12630 11210 624,'0'0'120,"0"0"-112,0 0 24,0 0 80,0 0-19,0 0-40,0 0-2,0-4-8,0 4-2,0 0 2,-3 0-15,-12 4-7,-12 15-9,-11 9 2,-3 13 5,-1 8-6,-7 18 2,-2 16 6,-5 12 11,-4 11-12,-3 10 7,3 3-2,10 2 3,8-4-10,15-6-6,16-10-7,11-9 4,2-7-3,25-8-4,6-5-2,5-10-1,7-9 0,1-10-25,1-2-38,-2-16-33,3-8-94,-1-13-65,-5-4-444</inkml:trace>
  <inkml:trace contextRef="#ctx0" brushRef="#br0" timeOffset="1027.613">13553 11780 736,'0'0'145,"0"0"-102,0 0 49,0 0-22,0 0-11,0 0-29,-3 0-11,3 7-3,0 10-5,-3 9 61,0 7-30,0 4-9,-5 2-1,1 3-12,-1 2 1,2-7-7,1-7 0,1-5-4,2-5 0,2-6-4,0-5 1,0-6-6,0 1 1,2-4 3,16 0 0,8 0 23,7 0-3,2-10-7,3-4-13,-5 2-3,-5 2-2,-3 1-24,-6 1-29,0 4-51,-6-4-76,-3 1-69,0 0-160</inkml:trace>
  <inkml:trace contextRef="#ctx0" brushRef="#br0" timeOffset="1221.7306">13734 12005 609,'0'0'215,"0"0"-91,0 0 37,0 0-43,0 0-52,0 0-20,-11-9-22,14 9-15,10 0-2,9 0-3,4-5-4,1 0-44,-2-2-96,4-6-56,-10-1-196</inkml:trace>
  <inkml:trace contextRef="#ctx0" brushRef="#br0" timeOffset="1418.0212">13657 11801 878,'0'0'184,"0"0"-110,0 0 70,0 0-35,0 0-28,0 0-45,-1-14-14,25 7-4,10 1-10,10-4-8,-2 6-4,3 1-72,-5 3-87,-4 0-127,-7 0-239</inkml:trace>
  <inkml:trace contextRef="#ctx0" brushRef="#br0" timeOffset="2055.5708">14096 11836 721,'0'0'55,"0"0"4,0 0 27,0 0-50,0 0-20,0 0 18,0 4 9,0-4 3,0 0 2,0 0 3,0 0 6,-3 0 0,3 0 3,0 0-7,0 0-8,0 0-10,0 0-9,0 0 0,0 0-4,0 0-10,0 0-6,0 0-5,6 0-1,3 0 0,5 0-1,2 6-6,1 11 0,0 6 1,-3 4 5,-4 2 0,-4 1 1,-3-6 4,-3-5-2,0 0-2,0-9 1,0-6-1,0-1 1,0-3-1,0 0 5,8-6 8,1-17 4,4-8-15,4-8-1,-3 3-2,6 0 1,-6 11-1,-1 6 1,0 6 0,1 4 2,0 2 2,4 4-4,1 3-1,1 0-3,0 10 4,1 9 3,-1 3 1,-6 9 2,-3-4-6,4-1 0,-10-1-14,2-3-19,-1-3-52,3-6-84,3-6-142,0-7-166</inkml:trace>
  <inkml:trace contextRef="#ctx0" brushRef="#br0" timeOffset="2686.6247">14651 11771 864,'0'0'121,"0"0"3,0 0 59,0 0-78,0 0-46,85-53-22,-57 53-5,3 9-10,-3 18-1,-2-1-2,-8 11-3,-3-4-2,-9 3-8,-6-6-2,0-4-2,0-4 3,0-7-1,-6-5-2,3-3 1,0-7-2,-5 0 10,7-5 4,-2-20-13,3-8-2,0-11 0,8-2-15,14 10-10,2 3-1,-3 13 9,-1 6-4,0 8 0,-1 6-38,4 0-60,3 0-40,6 9-68,8 2-52,-4-1-5,-2-1 159,-10-5-128,-12-1 253,-7-3 222,-3 0 23,-2 0 19,0 0-22,0 0-93,0 0-45,0-3-3,-2 3-64,-8 0-11,-4 10-19,-3 10-6,2-1 5,6 5-1,9-5-5,0 1-1,9-4 1,17-5 0,3-9 2,4-2-2,-1-2 4,-6-16 3,3-8 7,-4 0 7,-9-6 27,-5-2-34,-11 8-2,-5 7-12,-19 5 0,-2 11-19,-1 3-44,9 0-94,5 0-123,9 0-346</inkml:trace>
  <inkml:trace contextRef="#ctx0" brushRef="#br0" timeOffset="2932.5465">15644 11514 1130,'0'0'107,"0"0"122,0 0-104,0 0-84,0 0-41,0 0 4,0 51-4,3-4 13,1 0-10,3-1 0,-1 0-3,1-7 4,-6-6-4,1-3-21,1-4-50,0-7-51,1-9-124,3-9-207</inkml:trace>
  <inkml:trace contextRef="#ctx0" brushRef="#br0" timeOffset="3135.372">15937 11493 1045,'0'0'276,"0"0"-189,0 0 64,0 0-100,0 0-24,22 105 39,-12-44-34,-3-6-22,0-6-10,-7-1 0,0-6-25,0-2-90,-11-7-94,-1-9-171</inkml:trace>
  <inkml:trace contextRef="#ctx0" brushRef="#br0" timeOffset="6405.6797">16710 11433 467,'0'0'151,"0"0"-65,0 0 69,0 0-33,0 0 1,0 0-11,0 0-13,-4-26-18,4 26-25,0 0-18,0 0-16,0 3-13,24 17-9,12 11 18,19 5 21,6 0-17,8 3-8,-3-2-3,-1 2 1,-5 1-7,-8-5-3,-10-1 0,-6-6 1,-16-3-3,-5-9-4,-8-3-8,-3-6-31,-4-3-26,0-4-5,-13 0-46,-9-14-175,0-11-168</inkml:trace>
  <inkml:trace contextRef="#ctx0" brushRef="#br0" timeOffset="6779.8812">17401 11330 741,'0'0'239,"0"0"-166,0 0 32,0 0 7,0 0-50,0 0-29,-39 28 7,1 2 30,-8 4-35,-2 4-2,-6 2-7,-3 6 3,-2 0 1,-2 4-4,-4-4 1,6-4-13,1 2-5,7-4-6,1-4 3,15-3-4,6-7-1,9-5 0,3-4 0,7-5-1,4-5 0,2-1 3,4-3-3,0-3-1,0 0-17,0-19-74,0-7-63,2-4-57,11-1-57,2 2-179</inkml:trace>
  <inkml:trace contextRef="#ctx0" brushRef="#br0" timeOffset="7186.4672">16675 11405 544,'0'0'31,"0"0"53,0 0 66,0 0-23,0 0-32,0 0-12,-3-20-13,3 20-9,0 0-11,0 0-5,0 5-20,0 10-1,0 10 27,0 8 1,3 4-25,0 9 6,3 3 5,-2 0-9,1 3 5,0-5-12,-2-3-12,0-1-7,-1-4 2,-2-5-2,0-7-3,0-7 3,0-6-2,0-6-1,0-1-2,0-7-27,0 0-44,4-13-25,11-14-255,6-4-360</inkml:trace>
  <inkml:trace contextRef="#ctx0" brushRef="#br0" timeOffset="8025.7207">17434 11364 201,'0'0'374,"0"0"-278,0 0 61,0 0-24,0 0-44,0 0-10,0-9-12,0 9-6,0 0-11,0 0 5,0 0-2,0 0-8,0 0-10,0 0 0,0-1 3,0 1 7,0 0-6,0 0-7,0 0-8,0 0-10,0 0-5,0 0-3,0 0 0,0 4-6,0 11 2,0 6 6,0 10 7,0 4-2,0 5-1,0 10 10,0 1-5,0-1-1,0-3-6,0-5-6,0-5 6,0-3-9,0-5 5,3 0-4,-2-2 5,-1-4-6,0-3 5,0-7-6,0-3 2,0-6-2,2-1 1,-2 0 0,0-3 0,0 0 2,0 0-1,0 0-1,1 0 4,-1 0-5,3-3-6,1-7-44,1 1-132,0-2-181,-5 8-336</inkml:trace>
  <inkml:trace contextRef="#ctx0" brushRef="#br0" timeOffset="10349.646">13128 6687 352,'0'0'23,"0"0"-22,0 0 20,0 0-17,0 0 2,0 0-6,-94-39 0,73 37 6,-1-3-4,0 2 11,-1 1-5,-4 0 18,-1-1-16,-3 0-7,-4-1 3,-4 1-6,-9 0-28,-4 3-4,-4-1 2,-4 1 15,-6 0 15,4 0 13,4 0-4,2 0-10,5 0 1,5 0-26,1-2-2,-1-1 19,1-2-56,-3 5 65,4-3 11,-4 1-11,2-2-5,-5 4-3,-2-1-66,-1 1 49,-4 0 16,-5 0 18,2 0 27,-4 0-2,2 0-21,2 0-10,3 0 43,7 0-40,-6 0 9,7 7-12,0 3-3,1-3-18,-6-2-100</inkml:trace>
  <inkml:trace contextRef="#ctx0" brushRef="#br0" timeOffset="11121.7115">9660 6728 72,'0'0'113,"-85"24"-67,48-13-28,-1 6-1,4-4-14,3 2-2,-2-1-1,1 3 0,-1 5 0,-2 3 0,-11 6 1,4 2 2,0 1 11,2 5 11,9-5 2,4-2-21,9 1 1,3-1 0,6 2 2,0 5 14,-1-1 26,-1 2-22,2 4-16,-4-2-2,4-2-5,3-1 2,6-1 1,0-3 8,0-2-14,9 1 7,7-6-8,4-1 2,-1-2 1,-3 3-2,4-2 3,-1 8 11,-7 1 1,6 2-4,-3-1-4,1 0-3,4-4 0,3-5-2,9-2 1,1-2 19,7-1 9,2 2-27,7 2 3,4 4 1,9-4 1,1 4-10,2-2 1,3-3 1,3-5-2,1 0-2,5-1 0,2-3 2,9 1-5,-1-7-6,8-1-1,5-5 9,3 2-3,12-6 6,7 4 0,8-4 3,4 0-7,-1 0 4,4 0-39,-7-4-52,-11-8 81,-7-5-6,-15 0-69,-12 1 15,-12-4-43,-10-2 66</inkml:trace>
  <inkml:trace contextRef="#ctx0" brushRef="#br0" timeOffset="13011.7255">12638 6653 300,'0'0'100,"0"0"-97,0 0 0,97-8 32,-53 4 46,11 1-18,8-3-35,6-2-23,5 1-3,-1-3 0,3 5 0,6 1-1,6-2-1,6 2 3,0 0-3,-3-2-10,-3-1 2,3-1 4,6-4 2,6 0 2,2-7 2,2-1-1,-3-2-1,-3 0 0,-5-1 0,-9 1-7,-1 3 6,-15 2 1,-2-1 0,-8 4 3,-2-2-2,-4 2-1,3-2 0,7 2 13,11 2 0,4-1-7,5 4-3,-1-2-2,1 2 1,0 2-2,-5 2 0,-6 0-2,-7-3 2,-4 2 2,0-1-1,2-2 1,6 1 0,0 3 2,1 1-4,3 1 0,2 2 0,-1 1-1,-11 0 1,-5 0-1,0 0-6,-10 0 7,6 0-2,-3 1 2,2 5 2,-1-3-2,2 8 1,2-2-1,4 4 0,4 1-3,-1 2 3,3 2 2,-8 1-2,2-2-3,-7 2 3,-1 1-4,-6 0-6,-2 0-4,-8 0 11,-2 2 3,-4 1-1,-7-2 2,-3 1-2,-2 1 3,-2-1-1,-3 0-1,-2 1 0,-2 4 0,-1 5 8,-3 1 13,-2 4 3,-4 1-11,-1 0-8,0 2-4,0 2 2,0 5 3,0-1 0,-7 1 0,-3-2-4,0-8 1,1 1-2,-4-4 2,0-1 2,-5 4 26,-3-4 6,-9 0-27,-10 0 1,-5-3 0,-6-1-11,0-3 5,-4-2 16,-7-4-1,-8-3-9,-8 0 0,-8-5 7,-5 2-4,-8-1-3,-2-2 1,4 0-8,0 3-1,-2-2-2,0 8 1,-8-1-2,0 2 0,0 2 1,-4-2-3,-1 1 3,-5-2-1,2 1 1,-3-1-1,2-3-1,-4 4 1,-4-1 0,2-3 2,3 2-2,8-2 0,11-3 1,4 1-1,5-2-1,6-4 1,4-4 3,7 1-3,5-6-4,8 7-5,2-3 5,0 2 2,-2-3-11,-17 4 0,-6-3 13,-7 2 1,2 2 0,3-3 8,7 3 11,2-2-14,12 0-5,3-6-1,15 3 5,10-3 9,7 1-10,0-1-2,2 1 0,-7 5-2,-5-3-2,-5 3 2,-4 1-1,3 2 2,-3-3-1,1 2 0,-4-2 0,0 1-3,9-1 3,11-3 6,13-3 0,3 1-3,-1-1-3,-2 2-2,0 2 2,-1 3-1,-3-1 1,1 2 0,-11 4 1,-8-1-1,1 2-3,-4-1 3,2-2 2,2 0 1,0 0 0,1-4 0,-7 5 1,1-2-2,-11 2 0,6-2 5,-1-2-2,5-1 2,6-2-5,1 0 1,-7-4-3,1 5-8,6-4-27,9 5 4,20-4-52,10-2-388</inkml:trace>
  <inkml:trace contextRef="#ctx0" brushRef="#br0" timeOffset="16319.8303">18318 11503 539,'0'0'197,"0"0"-176,0 0 101,0 0-14,0 0-31,0 0-32,0 0-3,11-47 4,-11 41 25,0 0-11,0-2 11,-2 2 1,-10 1-44,-5-3-11,-7 5 4,-2 3-7,-7 0-3,-4 5-2,0 15 4,6 5-6,-1 4-1,12 1-3,6-3 0,9-5-1,5 4 2,0-6-2,9-3-1,9 3 2,2-4-2,7-3-1,1-7-2,9-6-29,6 0-43,5-2-69,4-15-122,-3-6-130</inkml:trace>
  <inkml:trace contextRef="#ctx0" brushRef="#br0" timeOffset="16633.893">18606 11471 729,'0'0'190,"0"0"-44,0 0-4,0 0-43,0 0-6,-79-17-36,57 26-14,-1 8-23,4 6-5,6 4 0,5 1-12,8-1-2,0-4 0,3-5-1,18-5-2,6-6-2,7-7-7,0 0-6,-2-7 11,-7-10 6,-8-7 6,-7-5 4,-6 3-5,-4 2 3,0 5-7,0 5-2,0 8-15,-1-1-61,1 6-75,0-4-133,14 1-245</inkml:trace>
  <inkml:trace contextRef="#ctx0" brushRef="#br0" timeOffset="17033.4675">18894 11414 562,'0'0'262,"0"0"-58,0 0-6,0 0-41,0 0-74,0 0-32,-4-17-19,-5 25-23,-2 9-7,2 8 4,2 0-3,4 0-3,3 1 3,0-3-3,10-4 0,7-2-1,5-7-3,6-10-9,7 0-9,-5-3 0,-2-17 1,-6-3 14,-8-6 6,-4-2 1,-6-1 7,0 5 10,-1 5 6,-3 5 6,1 7 0,1 5-2,-2 3 6,0 2-5,1 0-9,-1 0-12,0 0-7,3 7-15,0 12 5,2 3 9,2 2-13,-3 0-36,1-5-42,6-2-100,3-3-125,13-11-318</inkml:trace>
  <inkml:trace contextRef="#ctx0" brushRef="#br0" timeOffset="17354.5452">19355 11315 731,'0'0'233,"0"0"-180,0 0 94,0 0-79,0 0-38,0 0 14,57 13 5,-43 14-21,2 6-1,-10 4-3,-3-1-3,0-7-13,-3-9-5,0-1 0,0-12 6,0-3-1,0-1 16,0-3 11,0-3 14,-8-17-12,4-7-32,-3-5-5,7-4-2,0 1-23,10 9-12,9 6-24,3 4-42,2 9-60,3 1-86,3 2-105</inkml:trace>
  <inkml:trace contextRef="#ctx0" brushRef="#br0" timeOffset="17669.2384">19844 11279 673,'0'0'182,"0"0"13,0 0-64,0 0-52,0 0-36,0 0-13,-73-14 1,54 28-5,4 3-10,3-2-8,8 2-8,4-4 0,0 0 0,14-3-4,8 1-7,4-1-3,-1-2 12,-2-1 1,-5 0 2,-5 0 0,-5 1 2,-5-3 8,-3 2 20,0-2 2,-6 3-12,-15 1-4,-6-1-7,3 0-10,3-7-26,9-1-84,12-6-77,0-22-237</inkml:trace>
  <inkml:trace contextRef="#ctx0" brushRef="#br0" timeOffset="18022.1814">20149 11265 270,'0'0'613,"0"0"-575,0 0 116,0 0-63,0 0-5,0 0-42,88 7-8,-68-7-17,-1 0-13,-5-3 0,-2-6 6,-4-2 5,-8 1 3,0 3 10,0 1 16,-2 2-19,-11 1-5,-9 3-21,-5 0 4,-3 3 1,-3 14 4,5 6 2,7 4 7,1 2 3,14-3-4,6-2-4,0-2-8,11-2-2,13-8-4,5-1 0,4-8-9,3-3-41,-1 0-70,-1 0-170,6-17-313</inkml:trace>
  <inkml:trace contextRef="#ctx0" brushRef="#br0" timeOffset="18891.8387">20444 10043 650,'0'0'136,"0"0"-50,0 0 9,0 0-20,0 0-17,0 0 5,36-6 16,7 9 10,8 17-20,6 9-17,3 21-7,-1 13-10,-7 16 4,-1 14-10,-7 6-11,-3 7 2,-8 2-2,-12 1-1,-11-3 4,-10-3-11,0-8-2,-14-10 1,-13-1-7,-4-12 3,-5-6-5,-5-2 1,-1-9-2,0-2-46,0-7-62,8-7-72,6-13-160,7-11-483</inkml:trace>
  <inkml:trace contextRef="#ctx0" brushRef="#br0" timeOffset="20576.4706">11714 12201 287,'0'0'73,"0"0"-20,0 0 17,0 0-14,0 0-39,0 0-14,0 0-2,10-12 0,-9 10 1,-1 2 0,0 0-1,0 0-1,0 0-4,0 0-18,1 0-52,1 0-50,1 0-180</inkml:trace>
  <inkml:trace contextRef="#ctx0" brushRef="#br0" timeOffset="21505.5548">11714 12201 187,'21'-21'33,"-21"21"-33,0 4 0,0-4 2,0 0 1,0 3 7,0-3-4,0 0-2,0 0 19,6 0 66,-1 0-37,3 0-41,-2 0 8,0 0-12,-2 0 15,-2 0 16,-1 0-4,1 0-6,-2 0 8,0 0-2,0 0 0,0 0 13,0 0 3,0 0 11,0 0 1,0 0-4,0 0-3,0 0-8,0 0-3,0 0 2,0 0 5,0 0-12,-5 0-8,-11 0-13,-10-3-12,-6-1-4,-9 4 5,0 0 1,-8 0-6,4 0 10,-7 0-5,4 7-5,-1-1 4,3-1-6,-2 3 0,2 2 0,-2 1 1,-5-1-1,7 3 0,-2-1 0,6-2 0,3 0 0,3 4 0,0-5 1,3 2-1,-1 2 0,1-1 1,-2-2 2,-1 5-3,3-1-1,0 1 1,-3 1 1,5-2-1,-2 2-1,6-2 1,8 1 0,3 2-1,9 2-4,0 3 0,5 6 5,2 2 0,0 4-4,3 2 3,17 1 1,8-4-1,4-4 0,11-7 1,3-2 3,3-10-3,2-3 4,1-7 1,-1 0 3,-5 0-6,-7-6 5,-9-3-4,-10-3 4,-4 0 4,-7-1 27,-2-3 18,-7-8-15,0-2 17,-3-4-36,-17-2-7,-2 1-8,-2 1-4,2 4-3,1 0-1,6 6-27,-1 3-22,4 8-86,-4-2-138,5 8-259</inkml:trace>
  <inkml:trace contextRef="#ctx0" brushRef="#br0" timeOffset="23088.3005">11049 13184 315,'0'0'299,"0"0"-258,0 0 97,0 0 5,0 0-66,0 0-36,-6 0-11,6 0-3,0 0-3,10 0-1,15 0 19,7-5 24,5-6-10,-1 2-25,-10 1-7,-4 2-6,-6 3-17,-7 3-1,-6-4-10,0 4-74,-3 0-45,0 0-16,0 0-28,0 0 42,0 0 88,0 4 43,0-1 0,0-3 49,0 2 105,0-2-18,0 0-14,-2 0 6,2 1-28,0 2-40,-3 8-30,0 6-17,-1 5 40,1 3-14,0 3-15,0-5-12,3 2-7,0-3-4,0-3-1,0-4-38,0-4-56,0-1-92,0-3-43,-3-7-68,-4 0-162</inkml:trace>
  <inkml:trace contextRef="#ctx0" brushRef="#br0" timeOffset="23222.0628">11171 13396 637,'0'0'306,"0"0"-216,0 0-7,0 0 7,0 0-26,0 0-19,34 0-8,2-4-20,6-2-17,10-1-51,-7-3-148,-2-1-206</inkml:trace>
  <inkml:trace contextRef="#ctx0" brushRef="#br0" timeOffset="23567.8777">11511 13226 862,'0'0'306,"0"0"-228,0 0 120,0 0-103,0 0-57,0 0-34,-10 4 3,10 17-6,0 1 13,0-1-7,3-1 0,1-5-7,-4-5 1,3-6-1,-3-1 0,3-3-1,0 0 1,5-3-2,7-14 2,7-9 0,1-1 3,0 1-1,-7 9 1,1 5-3,-12 7 4,2 2-3,-5 3-1,3 0 0,1 8-14,1 14 13,2 1-5,2 1-34,-2-2-20,1-2-85,9-6-101,7-14-128</inkml:trace>
  <inkml:trace contextRef="#ctx0" brushRef="#br0" timeOffset="23875.8016">12027 13188 765,'0'0'196,"0"0"-113,0 0 90,-84-24-75,58 24-38,2 0-12,6 0 10,4 7-31,10 6-22,4 1-5,0 1-1,3 6 0,18-4 1,5 3 0,9-4-3,-2 1-8,-4-2 10,-3-2 0,-11-6 1,-7-3 0,-4-1 0,-4-3 1,0 0 3,-17 3 7,-9-3-11,-7 0-31,-1 0-82,13-20-71,12-9-124,9-8-544</inkml:trace>
  <inkml:trace contextRef="#ctx0" brushRef="#br0" timeOffset="24108.0665">12196 12986 975,'0'0'148,"0"0"33,0 0 23,0 0-121,0 0-36,0 0-25,10 14-14,-8 15 24,2 4-6,2 6-21,-6-2 7,3 1-9,-2-4-1,1-4-2,-2-2-19,1-6-57,2-3-35,0-9-97,8-7-105,-5-3-183</inkml:trace>
  <inkml:trace contextRef="#ctx0" brushRef="#br0" timeOffset="24271.89">12140 13179 820,'0'0'280,"0"0"-224,0 0 78,0 0-68,0 0-42,0 0 5,68-3 24,-25 3-43,-1 0-10,-2 0-78,-12 0-146,-8-5-202</inkml:trace>
  <inkml:trace contextRef="#ctx0" brushRef="#br0" timeOffset="25990.1193">12624 13210 200,'0'0'451,"0"0"-362,0 0 95,0 0-32,0 0-52,0 0-30,-9 0-13,12 0-11,16-6-33,8 0-11,2-1 1,3 4 2,-6 2-4,-7-2-2,5 3-2,-5 0-46,-3 0-114,1 3-104,-8 3-241</inkml:trace>
  <inkml:trace contextRef="#ctx0" brushRef="#br0" timeOffset="26169.8785">12715 13324 617,'0'0'420,"0"0"-364,0 0 71,0 0-13,0 0-64,0 0-26,17 0-1,18 0-4,4 0-19,4 0-26,-1-8-76,-7 1-121,-3-5-168</inkml:trace>
  <inkml:trace contextRef="#ctx0" brushRef="#br0" timeOffset="26649.9583">13239 13061 147,'0'0'504,"0"0"-333,0 0 40,0 0-74,0 0-8,0 0-29,0 0-30,2-13-33,-2 13-15,0 5-20,0 20 5,0 9 11,-7 5 16,1 1-17,6-5 8,-3-4-7,3-1-9,0-8-5,0 1-3,0-9-1,0-2-6,3-4-71,1-5-83,8-3-97,12-7-123</inkml:trace>
  <inkml:trace contextRef="#ctx0" brushRef="#br0" timeOffset="26927.2855">13521 13084 49,'0'0'824,"0"0"-789,0 0 46,0 0 45,0 0-41,-104 75-7,78-60 2,0-5-17,3-1 1,11-4-7,4-2-13,8 0-11,0-3-14,0 0-10,0 3-3,0 0-5,3 5-1,14 1 5,12 7 1,3 1 0,8 0-6,-5 0-42,5-4-44,-2-4-101,1-3-154,-2-6-353</inkml:trace>
  <inkml:trace contextRef="#ctx0" brushRef="#br0" timeOffset="27227.6621">13842 13142 1018,'0'0'71,"0"0"83,0 0-15,-100 5-68,81 12-32,2 3-21,10 3-10,4-3-6,3-3-2,0-1 3,12-3-3,9-9 0,4-1-5,-2-3 5,-3-3 2,-3-11 5,-8-6 5,-6-2 21,-3-1-6,0-1-11,0 9-11,0 1-5,-9 7-22,-2 6-48,4-2-120,2-2-146,5 1-392</inkml:trace>
  <inkml:trace contextRef="#ctx0" brushRef="#br0" timeOffset="27580.1876">13939 13039 677,'0'0'83,"0"0"-42,0 0 94,0 0-93,0 0-33,0 0-6,-9-3 2,9 3 3,0 0 11,0 0 12,0 0 13,0 0 28,0 0 14,0 0 2,0 0-19,0 0-11,0 0-17,0 0 5,0 0-15,0 0-2,0 0-13,0 0-7,0 0-6,0 0 3,0 0-6,0 0 0,0 0-6,0 0-53,0 0-92,-3 0-193,-3 0-346</inkml:trace>
  <inkml:trace contextRef="#ctx0" brushRef="#br0" timeOffset="27940.024">14028 13036 485,'0'0'126,"0"0"32,0 0 27,0 0-48,0 0-16,0 0 0,0 0-19,0 0-38,0 0-11,0 0 1,0 0-16,0 0 0,0 0-8,0 0-11,0 0 2,0 0-1,0 0-8,0 0 0,0 0-2,0 0-7,0 0-3,0 0-11,0 0-50,0 0-92,0 3-145,0-1-333</inkml:trace>
  <inkml:trace contextRef="#ctx0" brushRef="#br0" timeOffset="28053.7718">14028 13036 844</inkml:trace>
  <inkml:trace contextRef="#ctx0" brushRef="#br0" timeOffset="28322.0274">14028 13036 844,'-88'62'234,"88"-62"-194,0 0 122,0 0-42,0 0-53,0 0-35,15 0-15,5 0-15,10 3-1,-4 5-1,-2 8-4,-6 1 0,-1 8 2,-8-1 2,-6 3 2,-3-5-1,0-2 1,-3-3 0,-17-4 6,4-6-5,0-4 1,2-3 4,2 0-6,5-3 6,4-14-5,3-9 3,0-7-6,9 0 0,12 9-15,2 5-5,3 8-20,-2 5-38,3-1-56,-1 1-125,0-1-340</inkml:trace>
  <inkml:trace contextRef="#ctx0" brushRef="#br0" timeOffset="28532.1001">14316 13009 911,'0'0'167,"0"0"25,0 0 22,0 0-117,0 0-49,0 0-32,-6 5-13,6 17 4,2 7 12,6 4-15,-2-3-4,1 1 0,-4-6-25,1-1-68,-1-6-81,-1-7-107,-2-5-154</inkml:trace>
  <inkml:trace contextRef="#ctx0" brushRef="#br0" timeOffset="28690.1004">14278 13167 596,'0'0'429,"0"0"-325,0 0 93,0 0-86,0 0-43,0 0-45,58-29-16,-22 23-5,3-1-2,-2-3-50,4 3-119,3-2-96,-4-1-50</inkml:trace>
  <inkml:trace contextRef="#ctx0" brushRef="#br0" timeOffset="29041.6085">14660 12993 919,'0'0'108,"0"0"76,0 0-42,0 0-81,0 0-49,0 0-1,-3 36 31,3-12 4,4 1-5,-1 1-5,-3-5-14,0-4-3,0-5-8,0-7-2,1-2-5,1-3 0,1 0 4,3 0 13,8-5 28,2-14-8,11-7-36,-4-2 6,-3 6 6,-2 8 5,-12 5 1,-3 9-11,-2 0 0,3 0-12,5 9-5,4 15 5,3 5 6,-4 4-5,2 4-2,-1 2 1,-6-2-37,1 3-37,-4-5-118,0-8-341</inkml:trace>
  <inkml:trace contextRef="#ctx0" brushRef="#br0" timeOffset="30801.4279">7896 11889 235,'0'0'1035,"0"0"-998,0 0-21,0 0 80,0 0-11,0 0-62,0 0-22,-26 129 49,5-53-6,6 3-11,2-2-4,7-5-3,-4-6-16,5-10-2,2-6-6,-3-11 1,3-6-2,3-12-1,0-8-1,0-6-42,0-7-93,0-11-104,0-21-115</inkml:trace>
  <inkml:trace contextRef="#ctx0" brushRef="#br0" timeOffset="31079.3131">8292 11853 1095,'0'0'144,"0"0"-72,0 0 74,0 0-49,0 0-72,0 0-18,0 72 11,0-16 38,0 4-27,0 0-15,0 2 7,0-2-3,0-1-15,0-6-1,0-10 2,0-4-4,0-9-4,0-10-65,0-6-68,0-14-143,0 0-205</inkml:trace>
  <inkml:trace contextRef="#ctx0" brushRef="#br0" timeOffset="31431.8826">7536 12062 808,'0'0'141,"0"0"-115,0 0 74,0 0 11,0 0-52,0 0-35,48-37 13,26 13-27,24-5-1,25-4 8,9 2-10,6-5-3,2 4-1,-20 2-3,-16 0 1,-30 7 2,-25 6 4,-23 7-6,-16 5 0,-10 5 0,0 0-1,0 0-9,0 0-58,0 0-73,-1 5-103,-8 8-286</inkml:trace>
  <inkml:trace contextRef="#ctx0" brushRef="#br0" timeOffset="32378.1265">8689 12791 746,'0'0'98,"0"0"-32,0 0 65,0 0-55,0 0-31,0 0 15,-18-36-32,3 33 17,-7 3-29,-2 0 4,-6 0 1,-6 16-4,8-2 3,-2-2-3,11 2-5,7-1-3,7-4-4,5 8-5,0 0 1,17 2 0,11 1 0,5-1 3,3 3-1,4-3 1,-8 1-1,-4 0 1,-3 3-4,-10 4 2,-9-5-2,-6 1 2,0-3 18,-12 0-1,-15-4 4,-4-6 2,1-6-5,0-4 0,8-1 3,6-18 2,8-1-14,8-4-11,0 4-3,4 1-39,20 2-24,8-5-64,10-1-135,7 0-176</inkml:trace>
  <inkml:trace contextRef="#ctx0" brushRef="#br0" timeOffset="32549.4064">8885 12857 850,'0'0'286,"0"0"-129,0 0 46,0 0-91,0 0-65,0 0-39,0 31-3,4 8 22,-1 0-17,-3 4-8,0-4-2,0-3-50,4-5-76,2-9-114,1-14-142</inkml:trace>
  <inkml:trace contextRef="#ctx0" brushRef="#br0" timeOffset="32708.3767">8871 12731 1167,'0'0'95,"0"0"60,0 0-34,0 0-100,0 0-21,0 0-73,28 37-30,14-4-106,10-6-162</inkml:trace>
  <inkml:trace contextRef="#ctx0" brushRef="#br0" timeOffset="33127.6291">9387 12942 760,'0'0'266,"0"0"-103,0 0 42,0 0-89,0 0-53,0 0-19,-65-66-13,42 66 3,-4 0-18,1 10-8,3 4 5,5 3-8,3 3-1,9 2-4,6 2-1,0 2-7,14 1 8,14-8-11,15-2-17,2-11-15,1-6 9,-4 0-8,-7-20 2,-8-9 23,-7-11 17,-14-10 2,-6-6 12,0-6 28,0 9 20,-3 7 23,0 20-3,0 15 7,3 9-23,0 2-33,0 10-33,0 26-12,3 17 12,9 15 1,-2 7-1,-3 3 0,0 3-33,-7 3-68,0-12-96,0-12-205</inkml:trace>
  <inkml:trace contextRef="#ctx0" brushRef="#br0" timeOffset="34102.3406">10986 10621 498,'0'0'384,"0"0"-373,0 0 24,0 0 41,0 0 9,0 0-16,-61-39-42,29 39 4,-6 12 0,-15 15 2,-7 19 8,-6 17 7,-6 20-2,-4 15 11,9 14-15,9 11-11,10 13-14,5 18 10,7 16 5,4 9-3,8 5-4,8 1-7,10 2 5,6 5-10,2-3-10,22 2 4,-2-9-7,11-9 0,6-13 1,16-15 1,13-8-2,8-13 0,11-15 0,-2-16-6,-4-17-11,-6-13-41,-1-13-18,-4-15-20,-3-20-120,-9-15-310</inkml:trace>
  <inkml:trace contextRef="#ctx0" brushRef="#br0" timeOffset="35143.4781">20789 9235 716,'0'0'8,"0"0"48,0 0 86,0 0-42,0 0-36,0 0-17,103-67 14,-43 70-10,17 19 3,11 17-6,6 12-4,0 22-18,-2 13-9,2 16-4,-6 14-3,-9 10-3,-18 12 7,-20 17-5,-18 10-5,-12 8 0,-10 4 1,-1-7-4,0 1 4,-16-6 3,-9 0 2,-8-3 10,-3 0-7,-6 0-3,-3-8-3,-5-4 0,-8-1 1,-2-12-4,-1 3-3,4-9-2,2-5 1,-5-7 0,-6-13 2,-5-11 0,-4-8 1,2-19-2,5-10 1,5-17 2,8-10 0,8-16-4,4-15-30,8-3-134,6-38-334</inkml:trace>
  <inkml:trace contextRef="#ctx0" brushRef="#br0" timeOffset="43653.5922">17828 11057 302,'0'0'181,"0"0"-164,0 0 34,0 0 14,0 0-18,0 0-3,0 0 12,0 0-14,0-17-12,0 17-11,0-3-19,0 3-14,0-2-93,0-3-100</inkml:trace>
  <inkml:trace contextRef="#ctx0" brushRef="#br0" timeOffset="43817.1954">17702 11054 606,'0'0'4,"0"0"2,0 0-4,0 0 3,0 0-5,0 0-33,-76-24-237</inkml:trace>
  <inkml:trace contextRef="#ctx0" brushRef="#br0" timeOffset="43998.7787">17282 10961 532,'0'0'13,"0"0"-10,0 0-3,0 0 0,0 0-22,0 0-1,-90-17-5,72 17-46,2 0 31,7 0 22,-1 0-34,-1 0-83</inkml:trace>
  <inkml:trace contextRef="#ctx0" brushRef="#br0" timeOffset="44111.461">17026 10944 247,'0'0'38,"0"0"-9,0 0 17,0 0-14,-82 0 18,63 3-14,-1-2-36,-12 6-62,-5-4-119</inkml:trace>
  <inkml:trace contextRef="#ctx0" brushRef="#br0" timeOffset="44268.0494">16652 11037 219,'0'0'48,"0"0"-15,0 0 25,0 0-18,0 0 24,-68 77-8,48-65-20,5-2-18,1 0-15,0 3-3,-2 0-93,-7 0-156</inkml:trace>
  <inkml:trace contextRef="#ctx0" brushRef="#br0" timeOffset="44447.8283">16344 11380 249,'0'0'38,"0"0"53,0 0-1,-17 93-39,11-63-10,-1 0-6,1 2-24,2 1-10,-3 1-2,4-1 1,2 0-21,1-1-28,0 2-55,0-1-21,0 3-112</inkml:trace>
  <inkml:trace contextRef="#ctx0" brushRef="#br0" timeOffset="44598.4605">16314 12154 212,'0'0'19,"0"0"45,39 89 0,-28-60-16,4-2 6,1-1-19,-2-5-19,4-1-16,5-3-7,2-8-89,5-4-42,6 0-28</inkml:trace>
  <inkml:trace contextRef="#ctx0" brushRef="#br0" timeOffset="44747.1011">16762 12431 320,'0'0'48,"0"0"-26,0 0 38,0 0 3,81 29-17,-64-22-17,-5 1-10,7-3-15,5-1-4,0-1-19,6-3-61,7 0-11,2 0-12</inkml:trace>
  <inkml:trace contextRef="#ctx0" brushRef="#br0" timeOffset="44876.0318">17331 12451 580,'0'0'56,"0"0"-43,0 0-3,0 0-5,0 0-5,0 0-4,87-29-100,-67 19-205</inkml:trace>
  <inkml:trace contextRef="#ctx0" brushRef="#br0" timeOffset="45025.9984">17637 12358 695,'0'0'62,"0"0"-58,0 0 7,0 0 2,2-72-13,8 52-12,5 1-69,4 2-169</inkml:trace>
  <inkml:trace contextRef="#ctx0" brushRef="#br0" timeOffset="45169.0329">17808 12097 288,'0'0'456,"0"0"-448,0 0-7,0 0 8,0 0-9,0 0 0,-18-58-62,26 37-169</inkml:trace>
  <inkml:trace contextRef="#ctx0" brushRef="#br0" timeOffset="45333.318">17849 11785 483,'0'0'236,"0"0"-234,0 0 6,0 0 11,0 0-6,0 0 4,-19-41-17,19 34-5,0-7-89,0-4-171</inkml:trace>
  <inkml:trace contextRef="#ctx0" brushRef="#br0" timeOffset="45483.9311">17838 11375 592,'0'0'0,"0"0"-38,0 0-36,0 0-220</inkml:trace>
  <inkml:trace contextRef="#ctx0" brushRef="#br0" timeOffset="45648.1217">17835 11198 800,'0'0'9,"0"0"-9,0 0-18,0 0-33,0 0-122</inkml:trace>
  <inkml:trace contextRef="#ctx0" brushRef="#br0" timeOffset="90613.2916">3106 13297 884,'0'0'40,"0"0"-15,0 0 48,0 0 8,0 0-49,0 0-16,0 0 25,0 0 25,0-7-5,0 7-5,0 0 0,-3-3-6,-9 3-34,-3 0-6,-4 0-4,-8 13-4,-1 6-2,1 8 0,1 6 0,7-4 0,8 2-2,3-3-1,8-6 3,0-3-9,25-5-1,5-11 10,6-3-3,5 0 3,1-20 4,-9-6 3,-11-1-1,-8 5 2,-14 0 11,0 0 17,-6 2-24,-11 3-4,1 11-7,2-1-1,-2 7-13,7 0-51,3 3-55,6 4-101,3-7-144,18 0-426</inkml:trace>
  <inkml:trace contextRef="#ctx0" brushRef="#br0" timeOffset="90846.6143">3363 13046 962,'0'0'269,"0"0"-163,0 0 13,0 0 39,0 0-87,0 0-35,-11-37-25,11 37-11,3 14-4,13 16-1,4 6 5,2 7 4,-1-4-4,-3-2-2,1-5-5,-2-1-89,-1-9-71,-6-8-117,-10-7-81,0-7-297</inkml:trace>
  <inkml:trace contextRef="#ctx0" brushRef="#br0" timeOffset="91017.4523">3343 13264 920,'0'0'178,"0"0"-11,0 0 27,0 0-107,0 0-45,0 0-5,9-46-8,27 21-22,6-1-7,4 1-1,-4 1-32,-8 4-83,-7 0-110,-12-3-46,-8 1-51,-7 1-333</inkml:trace>
  <inkml:trace contextRef="#ctx0" brushRef="#br0" timeOffset="91339.8166">3589 12937 980,'0'0'124,"0"0"12,0 0-8,0 0-56,0 0-50,0 0-12,12 5-1,9 12 31,4 7-13,-5-4-13,2 6-2,-1-4-10,-3-1 2,-2-9-3,-5 2-1,-2-11-1,-2-3 0,-7 0-9,6 0 10,2-17 1,11-9 11,-1-3-10,-2 2-1,-2 5 2,-4 8 0,-4 4 8,0 8 1,0 2-7,6 0-5,6 0-3,6 12 2,1 5-2,-1 0-22,0-3-39,3-5-90,1-6-112,2-3-184</inkml:trace>
  <inkml:trace contextRef="#ctx0" brushRef="#br0" timeOffset="91670.5505">4193 12834 994,'0'0'54,"0"0"38,0 0 25,0 0-63,0 0-50,0 0 1,51-43 14,-24 29-15,-8 5-1,-8-4-2,-5 4 3,-6-2 8,0 2-1,-3-2-7,-11 8-4,-5-4-3,-5 7 2,0 0 1,-3 7 0,5 10 4,-2 6 13,11 2-2,4 2-2,6-1 0,3 2-2,0-6 0,19-2-10,4-4 1,12-7-2,0-7-1,8-2-59,0 0-77,-4-19-155,-11-9-447</inkml:trace>
  <inkml:trace contextRef="#ctx0" brushRef="#br0" timeOffset="92179.3397">4401 12634 482,'0'0'268,"0"0"-210,0 0 79,0 0-18,0 0-57,0 0-32,-9 0 18,9-2-5,0 2-11,0-7-4,9-1-7,7-2-7,3-1 4,4 5-5,4 3-10,1 3 3,2 0-2,-2 16 0,-7-2-3,-6 1 0,-5-2 0,-7-4 1,-3-1 0,0-2 5,0-3 18,0-3 1,-7 0 15,1-5 3,-6-12-28,5-10-12,-2-2-4,6 0-9,3-2-1,0 6-24,0 8-40,12 3-22,1 12-106,-1 2-97,-5 0-22</inkml:trace>
  <inkml:trace contextRef="#ctx0" brushRef="#br0" timeOffset="92743.5475">4751 12375 792,'0'0'110,"0"0"-15,0 0 13,0 0-44,0 0-46,0 0-8,3 13-5,2 7 19,5 0 0,2-4-18,3 0-1,3-4-4,1-9-1,0-3 1,7 0-1,1-17 0,-2-10-8,-5 1 3,-7-1 1,-13 0 2,0 5 3,0 5-1,-6 4 9,-1 10 2,7 0 8,0 3-18,0 0-1,0 6-23,0 10 8,13 1 14,6-3 1,1-6-4,5-7 4,2-1 0,6 0 2,4-14 10,-4-5 22,0-7 30,-11 2-36,-10 2 14,-9-1 33,-3 2-31,-3 4-18,-15 7 11,-1 4-22,2 6-15,-3 0-14,6 0-43,11 11-59,3-5-61,12-3-73,16-3-73</inkml:trace>
  <inkml:trace contextRef="#ctx0" brushRef="#br0" timeOffset="93027.6382">5476 12072 313,'0'0'421,"0"0"-299,0 0 93,0 0-119,0 0-16,0 0-42,-22-24 3,1 31-30,3 13-9,0 2 0,6 1 0,6-3 2,6-6 0,0-5-4,0-1 0,9-6-3,3-2 3,3 0 6,0-6 4,1-10 7,-2-1 2,-4 0 1,-1 7 4,-3 3-12,-3 4-5,0 0-7,5-1-40,5-1-128,3-5-130,-2-3-405</inkml:trace>
  <inkml:trace contextRef="#ctx0" brushRef="#br0" timeOffset="93357.0678">5602 11955 830,'0'0'284,"0"0"-248,0 0 25,0 0-24,0 0-30,0 0 2,17 0 22,-1-3-10,4-5-6,-3-3-10,-1-3 1,-4-2 3,-6-4-1,1 0 3,-1 6-8,-6 5-1,0 5 6,3 4 8,1 7-16,6 22-5,3 18 5,-1 13 20,-6 0-10,-1-5 6,-2-6 4,1-12 14,-4-4 17,0-6 3,-7-7-14,-10-1-11,-13-2-13,-10 3-16,-11-4-12,-4-2-145,0-12-212</inkml:trace>
  <inkml:trace contextRef="#ctx0" brushRef="#br0" timeOffset="98353.763">9266 12154 401,'0'0'5,"0"0"-1,0 0-4,0 0 3,0 0-2,0 0-1,0 0 5,0 0 0,52-20 21,-45 17 17,0-2 3,-7 0-3,0-4-5,0-2-17,0-3-5,0-1-3,0-3-5,0-2-1,0-3-3,0 1-1,0-5 0,0 0-1,-5-3 0,-1-3 1,-4 4-3,-2-3 0,-6 1 0,3 2 0,-1-4 0,0-4 0,2 2 0,-1 1 0,-4-3 0,2 5 1,-7-5-1,-5-2 1,-1 2 1,-5 1-2,-1 6 2,-5 10 17,5 4-4,-10 6-8,1-1-4,-1 2-5,-2 7 2,-1-2-1,-2 1 1,-4 3-1,-2 0 1,2 0-1,-3 0 1,6 0-5,1 0-1,5 0-5,7 0 5,0 0 3,2 0-11,-5 0 0,0 0-10,-6 3-10,-3 6 10,1 4-2,-5-2 22,-3 2 3,3 0 2,-1 0 0,7 3 1,3 4-2,4-3-2,8 2-3,4 5-11,-3-1 2,5 8-9,-5-2 6,0 7 2,-7 3 9,-2 4 6,-10 6 1,0 5-1,1 3 11,7-2 1,7-5-3,4 3 6,7-1 11,-4 4 14,5 0-10,2 2-13,4-2 1,7-1-11,1 1 5,11 1-2,0-1 1,7 10 13,15 7 5,8 8 11,6 5-21,5 7-5,8 3-1,7 6-1,2-1-6,3-7-3,2-4 2,1-3 0,3-6 0,9-3 8,6 2-3,2-4 3,1-5-4,-2-2 2,8-10-4,0-7 2,0-6 1,-7-1-9,-8-7-1,-5-7 2,-12-9 0,-1-8-2,0-8 5,-2-6-3,9 0-1,-1 0 1,-2-6-1,7-5 0,-5-6-1,2 1 1,-5-6 2,-5-2-2,-2 2-1,-5-5 0,4-3 5,-1 1-5,2-5 2,-2 1-1,0 0 1,-10 7-2,-6-1 0,-6 5 1,-5-2-1,-1-2 0,-2-1 0,2-6 1,-6-7 1,2 1-1,3-7-1,-5-4 0,6 4 0,-5-4 0,4 1-1,-4 6 1,2 1 1,-6 1-1,-6-5-2,-1 2 2,-6-1 0,-2 1 1,0 1 1,-7-2-1,-5 5 0,3 0 0,-2 1-1,1 3-1,1-1 1,0 3 5,-2 2-3,-2 3 2,-4-2-3,3 1 6,-6 4-3,4 1-3,-4 1 2,3 4-2,-1-3-1,-3-1 0,6-5 0,-1-1 1,5-3-1,1 4 0,4 2 0,-3 7 1,0 3-1,-2 5 0,4 2 1,-3 1 0,-2 1-1,-1 2-2,3-1 0,3 0 2,1 1 0,3-1 2,3 0 0,0 0-2,-3-1 0,0-2 0,0 3 1,-4-2-1,3 4 1,3-1 0,-1 2-1,2 2 0,-1-1 0,1 0 0,-2 1 0,1-1 0,-2 0 0,3 0 0,-2 0 0,2-1 0,-1 0 0,1 1 0,0 1-2,0-2 3,-3 0-1,3 1 0,0 3 0,0 0 1,0 0-1,0 0 0,-3 0 1,3 0-1,0 0 0,0 0-1,0 0 2,0 0 0,0-3-1,0 0 0,0 0-1,0-5 0,0 5 1,0-3-1,0 3 1,0-2 0,0 0 0,0 1-1,0-1 1,0 0 1,0 2-1,0-1 2,0 1-2,0-2 0,0 3 0,0-1 0,0 1-1,0 2 1,0 0 0,0 0 0,0-3 0,0 3-1,0 0-1,-3-2-3,3 0 1,0 2 2,0-3-1,-4 3 0,4-3 0,-4-1-8,4 4 8,-2-3-3,2 3-5,0 0 0,0 0 0,0 0-6,0 0-2,-3 0-3,3 0-4,0 0-2,-3 0 0,0 0 0,3 0-8,-4 0-5,4 0-12,0 0 6,0 0-4,0 0-20,0 0-5,0 3-42,0-3-80</inkml:trace>
  <inkml:trace contextRef="#ctx0" brushRef="#br0" timeOffset="102219.8223">8237 12366 241,'0'0'33,"0"0"-24,0 0 25,0 0-8,0 0-26,0 0-1,0 0-9,0 0-3,22-11-49,-19 11-58</inkml:trace>
  <inkml:trace contextRef="#ctx0" brushRef="#br0" timeOffset="102529.2658">8237 12366 271</inkml:trace>
  <inkml:trace contextRef="#ctx0" brushRef="#br0" timeOffset="102574.2309">8237 12366 271,'33'-11'12,"-33"11"-12,0 0-19,0 0-97</inkml:trace>
  <inkml:trace contextRef="#ctx0" brushRef="#br0" timeOffset="111623.8308">14403 11209 355,'0'0'30,"0"0"0,0 0 40,0 0-8,0 0-7,0 0-8,0 0-11,0 0-3,11-29-19,-11 29 4,0 0 5,0 0-10,0 0-2,0 2-7,0 12 3,0 2 42,0-2-23,0-5-16,0-1-6,2-8 4,9 0 0,2 0 11,13-17 18,5-11-13,3-7-15,2-5-7,0-3-2,-5-2-15,-8 4-65,-3 5-26,-7 13-10,-13 10-131</inkml:trace>
  <inkml:trace contextRef="#ctx0" brushRef="#br0" timeOffset="116701.7517">7051 10783 696,'0'0'5,"0"0"1,0 0-6,0 0 26,0 0 30,0 0 3,0 0 1,27-1 10,-24 1-8,-3-3-11,0 3 0,0 0 20,0 0 14,0-3-17,0 1-20,-3-3-15,-12 5-29,0 0-4,-7 0 0,3 0 0,8 7 0,2 3 1,2-3 0,4 5-1,-1 5-1,4 4-4,0 4 0,17-1 1,8-2 4,1-1 1,0-1 0,0-3 0,-2-3-1,-9-2 3,-5 1-3,-7 1 1,-3-3 6,0 3 21,-19 0 4,-9 2 14,-4-3-27,1-3-5,1-6-12,5-1-1,8-3-2,8 0-24,9-6-82,0-14-124,19-14-300</inkml:trace>
  <inkml:trace contextRef="#ctx0" brushRef="#br0" timeOffset="117047.6259">7272 10836 825,'0'0'225,"0"0"-225,0 0 0,0 0 4,0 0 35,0 0-15,94 22-4,-58-25-13,-4-9 0,0-5-7,-9 1-4,-9-1-10,-11-3 8,-3-4 6,0 5 2,-19 4 3,-5 7 9,-8 5 22,0 3-5,2 6 22,-2 11-17,9 5 10,4 5-14,8 2-8,5 2-4,3-2-8,3-2-5,0-5-6,22-5-1,10-9-1,14-8-42,6 0-84,4-20-104,-3-11-220</inkml:trace>
  <inkml:trace contextRef="#ctx0" brushRef="#br0" timeOffset="117257.8997">7567 10436 1090,'0'0'95,"0"0"-3,0 0 27,0 0-21,0 0-49,0 0-43,-19 30-3,19 12 29,6 1-13,7 3-11,-2-3-5,5-6 0,2 1-3,3-6-6,4-10-68,5-5-92,3-14-127,-3-3-239</inkml:trace>
  <inkml:trace contextRef="#ctx0" brushRef="#br0" timeOffset="117557.2202">7821 10502 935,'0'0'90,"0"0"-69,0 0-1,0 0 35,0 0-41,0 0-13,43-30 10,-8 17-10,3-2 1,-5-2-2,-13 4-6,-4-1 2,-13 0 4,-3-3 5,0 5 1,-9 5 4,-12 4 9,-3 3 28,-6 6-30,-4 17 7,7 6-8,3 5 11,11 5-19,10-5-5,3-1-3,13-8-8,20-10-75,15-11-25,10-4-70,5-19-147</inkml:trace>
  <inkml:trace contextRef="#ctx0" brushRef="#br0" timeOffset="117767.6301">8319 10270 189,'0'0'486,"0"0"-375,0 0 10,-88 11-31,60 19-28,4 6-22,9-3-9,9 0-13,6-7-4,6-1-9,24-6 0,7-10 1,8-9-6,7-6-7,0-25-45,-1-11-40,-2-11-39,-7-6-10,-12-10-6,-8-4-156</inkml:trace>
  <inkml:trace contextRef="#ctx0" brushRef="#br0" timeOffset="117888.5431">8594 9994 439,'0'0'267,"0"0"-23,0 0-166,0 0-77,-10 105 67,3-33-45,4-2-23,0-3-7,3-15-87,0-12-75,3-13 11,3-10-112,-5-12-133</inkml:trace>
  <inkml:trace contextRef="#ctx0" brushRef="#br0" timeOffset="117969.8881">8613 10274 664,'0'0'0,"0"0"-85,97-42-18,-48 32-269</inkml:trace>
  <inkml:trace contextRef="#ctx0" brushRef="#br0" timeOffset="119887.5496">9594 12401 371,'0'0'53,"0"0"-43,0 0 2,0 0 67,0 0-18,0 0-3,0 0-30,-7-50 2,4 45-18,0-2 3,-3 0 16,-1 1-28,-4-1 1,2-2-3,-7 1 4,-4 2-5,1 3 0,-3-1 4,-1 4-3,1 0-1,-2 0 0,-2 0 0,0 0 1,-6 0 0,3 4 0,-4 2-2,3 0 1,2-1 0,2-3 1,0 2-1,3-1 0,-9 3 2,3-2-1,-7 2-2,0-2 2,-7 3-1,-1 1 1,-2 1 1,1 0-2,-1 2 0,6-2 0,3 1 2,4 0 4,3 0 0,2 2-5,-2 1 2,3 1-2,2 0-1,-2 0-1,1 1 1,0 2 3,2-1-3,-3-3 3,1 1-1,9-2 7,2-2-1,1 4 4,3-2-7,0 8 0,-2 2 3,-3 0-3,5-2-1,-1 2-1,0 1 0,-4-2 5,7 1-5,-3-2 5,3 3 1,-2-3-1,4-3-2,-2-1-2,3 1 1,-1-1-2,-3 4 5,3 0-3,-2-1 3,0 6-2,-1 1 1,1 2-2,-5 2-1,1 1 2,1 5-2,-5 0 5,10-2 4,7 2-7,0-7-1,3 12 0,8-2-3,2 6 1,2 2-3,6-1 4,1 4-1,8-4-2,4 0 0,6-2-1,8-5 0,9-6 5,10-4-6,5-5 3,8-4 0,5-6-1,-1 1-1,4-2 2,-3-4-3,-4-4 1,-1-5 0,-1 0 0,-4-17-1,5-10-5,2-2-3,-7-7 9,0 0 0,-4-3 0,-7-6-2,-4-7-3,-5-4 4,-3-7 2,-10-9 4,0-15-5,1-8 0,-6-11 2,-4 1-2,-17 9 1,-16 16 1,-15 15-2,-35 18-1,-18 14-27,-16 14-113,-10 4-336</inkml:trace>
  <inkml:trace contextRef="#ctx0" brushRef="#br0" timeOffset="235717.2934">19151 15143 281,'0'0'78,"0"0"65,0 0 0,0 0-35,0 0-15,0 0-15,0 0-24,0 0-20,0 0-5,0 0-3,0 0 3,0 0 5,0 0 13,0 0 4,0 0-7,0 0-10,0 0 2,0 0-10,0 0-10,0 0-4,0 0 0,-2 0 6,-2 0 3,1 0-2,-2 0-4,-1 0-14,-2-3 2,-3 0 4,-1 0-5,-3 2 3,0-3-1,-4 4-1,-3 0-2,-4 0 9,-2 0-9,-2 0 0,4 11 0,1-1 7,4-1-4,2 2-4,6 1 2,-4 2 0,7 3-1,0 6 3,5-4-4,-2 1 4,3 0-1,4 0-2,0-6 4,0 1-4,16-2 1,8-1 1,2-4 6,6-5-5,3 0 0,-4-3-1,1 0-3,-11 0 1,-4 0-2,-2-3-7,-4-6-23,1 1-48,3-1-95,-3-4-82,4-3-187</inkml:trace>
  <inkml:trace contextRef="#ctx0" brushRef="#br0" timeOffset="236055.6658">19354 15134 143,'0'0'383,"0"0"-367,0 0 56,0 0 10,0 0-42,0 0-11,0-11-8,0 11-7,0 0 6,0 0 4,0 0-5,0 0-1,0 0 0,0 0-5,0 0 3,0 0-4,0 0-3,0 0-4,0 0-3,0 0-2,0 0-4,0 0-19,0 0-31,0 0 19,-8 1 5,-1 4-41,0-1-55,-1-4-183</inkml:trace>
  <inkml:trace contextRef="#ctx0" brushRef="#br0" timeOffset="240495.3326">19656 15146 620,'0'0'49,"0"0"-32,0 0 52,0 0-14,0 0-8,0 0 5,0 0-11,55-46 7,-52 41 15,-1 5 2,-2 0 13,0 0-7,0 0-16,0 0-18,0 0-18,0 0-7,0 0-6,-5 0-2,-9 0 4,-4 0-7,-5 8 1,1-2-2,1 5 3,0-2-1,2 2-2,2 2-1,1-3 1,2 6-1,4-5 0,6-2 0,2 1-6,2-3 4,0-2-3,9 3 3,8-4 1,2-1 2,-3-3-2,4 0 6,-5 0-2,-2 0 5,-5-10-6,-4 3 2,-2 0 4,-2-4 2,0 2-2,0-1-4,-3 0-3,0 4-8,-2 2-38,5-1-23,0-2-93,14-3-146,5-4-72</inkml:trace>
  <inkml:trace contextRef="#ctx0" brushRef="#br0" timeOffset="240868.9237">19864 15014 696,'0'0'134,"0"0"0,0 0 9,0 0-48,0 0-29,0 0-16,0 0-19,0 11-21,-2 8-2,1 7 10,-2-1-3,3 3-6,0-5-7,6 1 7,8-7-4,4-5-5,-1-2 2,2-3-2,1-7 0,-1 0 6,0-4-2,2-16 3,-4-2 0,-2-5 1,-6-4-5,-3 2 2,-6 0 2,0 9 3,0 4-9,0 9 5,0 4-6,0-1-3,-3 4-36,1 0-55,1 0-70,-2 4-79,3 6-154</inkml:trace>
  <inkml:trace contextRef="#ctx0" brushRef="#br0" timeOffset="243689.4244">20235 15025 12,'0'0'350,"0"0"-305,0 0 17,0 0-7,0 0-7,0 0-13,18 0 2,-12 0 3,1-7 2,4 3 12,1 1-1,0-4-4,1 0-5,2 4-12,0 0-3,-3 3-8,0 0-12,-2 0 6,-1 6-4,-3 14 5,-3 4 16,-1 3-6,-2 0-7,0-2-6,0-5-4,-5-1 1,-5-5-7,-1 0 6,-1-5-3,5-4 1,2-5-5,1 0 6,-2 0 4,3-9 11,-1-13-15,4-4-8,0-2 0,0 2 7,11 2-4,3 6-3,-1 4 0,1 5 0,-1-2 0,-1 8-6,-1 3-20,-1 0-56,5 0-44,1 0-84,4 0-155</inkml:trace>
  <inkml:trace contextRef="#ctx0" brushRef="#br0" timeOffset="244117.7773">20790 14952 420,'0'0'109,"0"0"-76,0 0 90,0 0-22,0 0-10,0 0 2,0-7-55,-18 7-29,-3 0 3,-4 0-2,0 2 9,2 9 3,1 2-2,2-2-6,7 4-5,0-1-7,10 3 0,3-1-2,0-2-1,3 1-2,18-5 2,4 0 1,0-6 3,3 2-1,-2-3-1,-8 3 0,-1 2-1,-4-4 2,-6 5 2,-4-5 3,-3 2-1,0 1 6,0 0 2,-10-2 18,-10 3-2,1-5-18,-1 3-8,4-3-4,4-3-23,5 0-43,7 0-73,0-16-268</inkml:trace>
  <inkml:trace contextRef="#ctx0" brushRef="#br0" timeOffset="244529.2486">20935 14982 708,'0'0'93,"0"0"-74,0 0 80,0 0-17,0 0-41,92 0-16,-74 0-8,-1 0-5,-4 0-5,-1 0 5,-5-3-8,-1-1 2,0-4 1,-3 2-2,-3-5 3,0 3 0,0 2 24,0 0-11,-8 1 1,-5 1-11,-2 4-2,-6 0 0,1 0-1,-2 0-5,0 9 8,3 6-2,2 5 9,1 2 4,2 2-4,4 2 4,6 0-4,4 1-9,0-8 3,3 5-7,15-7-5,4-5-3,2-2-50,3-3-63,0-7-69,-2 0-235</inkml:trace>
  <inkml:trace contextRef="#ctx0" brushRef="#br0" timeOffset="245377.7503">21200 14621 727,'0'0'76,"0"0"119,0 0-79,0 0-54,0 0-1,0 0-5,61-39-8,-28 39-5,6 0-3,4 13-12,0 13-5,-4 12 2,-3 7-10,-10 8 10,-6 5-12,-5 6-3,-9-1-7,-6 3-3,-3-11-8,-24 2-46,-14-5-68,-12-3-154,-11-8-341</inkml:trace>
  <inkml:trace contextRef="#ctx0" brushRef="#br0" timeOffset="246059.7629">19005 14905 604,'0'0'164,"0"0"-157,0 0 66,0 0 29,0 0-60,0 0 4,-96-17-20,66 34-4,-2 6-1,-4 1 17,-2 8 2,1 9-13,-3 0 12,3 13-1,1 2-2,10 4-3,7-1-10,9-3 0,10 0-7,0-9-9,7-4 1,20-4-2,7-4-6,6-1-8,4-5-107,3-4-130,0-10-199</inkml:trace>
  <inkml:trace contextRef="#ctx0" brushRef="#br0" timeOffset="247087.9428">18330 15270 129,'0'0'425,"0"0"-347,0 0 22,0 0 28,0 0-39,0 0-23,4-2-9,-4 2-10,0 0-2,0 0 21,0 0 9,0 0-19,-5 0-9,-6-3-7,-8 3-33,-2-3-2,-3 3 2,-6 0 2,-3 0-2,-2 3-2,-11 11-4,1-5 2,-4 8-1,-3-3 3,-2 1-5,9 2 8,-1 1-8,9 0 0,-2 2 0,4-1 0,1 5 1,3-1-1,-1 1-3,5 1 2,8 3-1,6 1-2,5-3 3,8 3-6,0-1 2,8-3 4,7 0-2,10-6 1,8-5 2,7-4 0,11-7 0,5-3 1,2 0 2,-8-14-2,-5-5 0,-11-1 4,-10 2-1,-9-4 5,-8-1 1,-7-1 1,0-1 1,-16 3-10,-3 7-2,0 4 0,0 5-36,2 6-49,2 0-113,8 0-174</inkml:trace>
  <inkml:trace contextRef="#ctx0" brushRef="#br0" timeOffset="247927.1362">18493 16048 641,'0'0'309,"0"0"-286,0 0 123,0 0-3,0 0-64,0 0-15,-6-14-14,6 14-23,0 0-17,0 10-5,0 10-2,0 3 31,-1 8-10,-1-6-17,2 2 1,-2-3-3,1-2-5,0-1-1,1-8-1,-2 0-72,2-7-99,0-6-96,0-3-204</inkml:trace>
  <inkml:trace contextRef="#ctx0" brushRef="#br0" timeOffset="248123.7337">18432 15850 1007,'0'0'88,"0"0"-31,0 0 127,0 0-98,0 0-48,0 0-22,-23-34-16,23 34-41,0 11-126,0 5-36,9-2-286</inkml:trace>
  <inkml:trace contextRef="#ctx0" brushRef="#br0" timeOffset="248512.8586">18760 15958 950,'0'0'17,"0"0"-1,0 0 63,13 76-32,-10-49 0,0-1-17,-1 0-3,-2-2-10,0-4-6,0-7-6,0-4-1,0-7-4,0-2 0,1 0 5,4 0 4,10-14 9,-3-5-7,7-6-10,-2 6 1,-3 2-1,1 5-1,-1 1 8,-3 5 4,-3 2-2,1 4-1,-2 0-8,-1 11 2,-2 15 8,-3 3 5,-1 3-5,0 3-10,0-6-1,0-2-41,0-7-69,6-7-79,10-10-241</inkml:trace>
  <inkml:trace contextRef="#ctx0" brushRef="#br0" timeOffset="248843.2586">19219 16025 739,'0'0'167,"0"0"-100,0 0 65,0 0-83,0 0-5,0 0-7,-91 21-1,78-2-13,10 0-10,3-5-5,0 1-4,8-5-1,6 0-2,4 0 3,3-2 0,0 1 0,-4-2-3,-6-3 7,-3 2-2,-7-2 2,-1 5 10,0 0 12,0 5-11,-17 2 1,-5-2-10,-1-1-5,-1-3-5,9-7-29,5-3-69,5 0-98,5-20-216</inkml:trace>
  <inkml:trace contextRef="#ctx0" brushRef="#br0" timeOffset="249085.0742">19367 15886 722,'0'0'247,"0"0"-163,0 0 123,0 0-103,0 0-64,0 0-8,0-7-24,4 27 0,-1 6 41,-1 4-22,2 4-21,-1-1-3,-1 3-1,1-7-4,-2 2-4,1-6-40,3-3-69,-5-8-90,4-6-100,0-5-294</inkml:trace>
  <inkml:trace contextRef="#ctx0" brushRef="#br0" timeOffset="249256.049">19270 16041 454,'0'0'513,"0"0"-416,0 0 47,0 0-48,0 0-75,0 0-12,48-29-1,-12 19-8,-2 0-27,3 6-122,0-1-129,-5 1-347</inkml:trace>
  <inkml:trace contextRef="#ctx0" brushRef="#br0" timeOffset="249503.4943">19717 15966 465,'0'0'587,"0"0"-528,0 0 115,0 0-72,0 0-56,0 0-37,-1 0-4,15 0-4,6 0 4,4-4-2,-2 4-3,1 0-2,-1 0-62,2 0-81,-3 0-76,-4 4-194</inkml:trace>
  <inkml:trace contextRef="#ctx0" brushRef="#br0" timeOffset="249683.7553">19730 16160 848,'0'0'186,"0"0"-150,0 0 93,0 0-28,0 0-89,0 0-5,71-10-4,-37 0-3,-1 1-54,-3-2-95,-8-2-128,-4 0-266</inkml:trace>
  <inkml:trace contextRef="#ctx0" brushRef="#br0" timeOffset="250305.7346">20332 15783 501,'0'0'131,"0"0"-17,0 0 97,0 0-72,0 0-47,0 0 13,0 0-24,0 0-17,0 1-11,0 5-17,0 4-15,-1 6 7,-2 5 3,1 4-5,2 1-8,0 2-8,0-4-4,0 2-4,0-4-1,0-1-2,0-4 0,0-2-45,0-5-52,0-10-89,6 0-155,12-17-386</inkml:trace>
  <inkml:trace contextRef="#ctx0" brushRef="#br0" timeOffset="250574.8205">20563 15804 758,'0'0'227,"0"0"-185,0 0 100,0 0-29,0 0-73,0 0-27,-32 33 28,9-11-1,-1 0-16,6-3 4,2-3-5,10-9 4,1-2-17,5-3 3,0 1-10,0 0 0,0 3-2,3 4 11,9-3-4,8 3-8,5-1 0,5 1-26,4-6-78,4-1-115,-1-3-158</inkml:trace>
  <inkml:trace contextRef="#ctx0" brushRef="#br0" timeOffset="250868.0593">20847 15843 792,'0'0'99,"0"0"54,0 0 0,0 0-67,-96-13-33,75 26-16,8-3-8,4 6-10,9 1-7,0-4-5,4-1-7,14-4 1,6-8 4,2 0 1,-4 0 6,-6-3 3,-4-10 6,-7-2 16,-5 1-2,0 1-20,-3 2-12,-11 8-3,1 0-35,-2 3-49,6 0-86,8 0-109,1-1-373</inkml:trace>
  <inkml:trace contextRef="#ctx0" brushRef="#br0" timeOffset="251153.5854">20965 15773 873,'10'-5'91,"6"2"-3,2 3 34,0 0-69,0 8-10,-1 9 5,-4 3-32,-7-3-3,-4 3-1,-2-4-3,0 0 0,-5-4-2,-11-4 5,-1-4 12,2-4 2,3 0 4,6 0 2,0-7-1,6-6-31,0 2-2,0 0 0,18 0-12,7 1-27,7-3-38,4-1-91,-3 5-128,-4-5-597</inkml:trace>
  <inkml:trace contextRef="#ctx0" brushRef="#br0" timeOffset="252623.7873">21354 15658 416,'0'0'272,"0"0"-188,0 0 69,0 0-32,0 0-38,0 0-20,3 0 3,-2 0-22,-1 0-25,2 0-8,-2 0-2,0 0-9,1 4 2,2 2 1,0 4 3,3 0 9,-5 6-9,2 1 2,1 0-3,-4 3-4,1-5 7,-1 5-7,0-3 2,2 0-2,1-4 0,0-3-2,1 1 1,1-3-32,3 0-42,3-6-73,-2-2-75,-3 0-90</inkml:trace>
  <inkml:trace contextRef="#ctx0" brushRef="#br0" timeOffset="252810.0271">21331 15840 747,'0'0'159,"0"0"-45,0 0 4,0 0-72,0 0-38,0 0 0,98-47 1,-57 37-2,2 0-3,2-2-4,-5 2-33,-3 3-68,-3-3-147,-9 0-235</inkml:trace>
  <inkml:trace contextRef="#ctx0" brushRef="#br0" timeOffset="253169.7862">21712 15642 857,'0'0'148,"0"0"-26,0 0 56,0 0-99,0 0-50,0 0-27,-6 12 1,3 8-2,1 10 3,1-3 3,-1 0-7,2-5 0,0-2 1,0-7 0,0-2 0,0-5-1,0-6-1,11 0-1,7 0 2,6-20 8,2-6-5,1 0 4,-6 2-2,-3 2-1,-9 8 2,-2 11 14,-5-1 1,-2 4-4,4 0-17,2 7 4,2 10-2,-2 6-1,0 4-1,-5 1-18,-1-1-61,0 3-106,0-11-202</inkml:trace>
  <inkml:trace contextRef="#ctx0" brushRef="#br0" timeOffset="255118.8811">21910 14277 230,'0'0'25,"0"0"-6,0 0 58,0 0-38,0 0 13,0 0 26,0 0-44,-4-42 25,2 38-7,2 4-27,-1 0 29,1 0 2,0 0 9,0 0 27,0-2-37,0 2-1,0 0 6,0 0 10,0 0 2,0 0-15,0 0-12,0 0-11,16 0 1,10 6 32,14 7-17,6 7 1,11 6-13,5 13-10,5 8-13,2 12 2,-7 14-10,-3 13 3,-8 9-3,-1 14-1,-6 7 0,-7 3-4,-9-6-2,-10-8 0,-5-11-1,1-9 1,0-6 0,-1-4-1,-7-9-4,-6-5-70,0-3 3,-12-8-48,-8-10-101,-5-7-144</inkml:trace>
  <inkml:trace contextRef="#ctx0" brushRef="#br0" timeOffset="256731.6136">16008 15598 653,'0'0'99,"0"0"-74,0 0 76,0 0 3,0 0-21,0 0-5,0-3-22,0 3-14,0 0-11,0 0-9,0 0-3,12 0-16,11 13 16,14 4 29,9 3-19,8 0-4,5 2-7,6-1-2,-2 0-8,-5-5-4,-10 0-1,-10-7-3,-8-2-3,-14-1 2,-6-2-7,-4-4-37,-6 0-31,0 0-24,0 0 3,0 0-42,-8-10-255</inkml:trace>
  <inkml:trace contextRef="#ctx0" brushRef="#br0" timeOffset="257219.4732">16565 15441 755,'0'0'76,"0"0"-28,0 0 111,0 0-53,0 0-33,0 0-11,0-11-16,0 11-24,0 0-17,0 0-5,0 0-3,-1 3 3,-8 8 6,-5 6 3,-5-1-1,-4 9 2,-6 2 7,-4 3-3,1 4-3,-8-2-9,4 5 3,0-1-5,5 0 2,1 0-2,8-2 8,-4-5-7,2 0 9,-1 0-2,1-4-7,4-5 5,2-1-5,6-5 0,2 3-2,1-8 2,5 2 1,1-5-2,0-3 0,3-3 2,0 0-2,0 0 7,0 0-7,0 0-21,0-6-55,9-11-73,11-3-117,5-3-115</inkml:trace>
  <inkml:trace contextRef="#ctx0" brushRef="#br0" timeOffset="258059.1789">16651 15490 276,'0'0'133,"0"0"-55,0 0 20,0 0-38,0 0-23,0 0 4,33-53 24,-32 49 16,1-2 6,1 3-37,0-5-24,-1 5 12,-2-3 20,5-1 11,-4 4-27,1-3 23,-1 3 8,-1 3-2,0 0-30,0 0-18,0 0-7,0 0-13,0 16-3,0 5 15,2 7 1,2 2-6,1-1-1,0 1 8,0-1 2,3 3-9,-2-3 0,-2 4 1,1-7-2,-2-1-1,0 0-2,-2-5-2,3-4 1,-1-3-5,1 1 3,-1-8-3,0 0 1,-3 1 0,3-6 0,-3 2 0,1 0 0,-1 0 0,2 1-1,-1 2 2,1-6-2,-2 1 0,1-1 0,-1 0 0,0 0 1,0 0 1,0 0 3,0 0-1,0 0 1,0 0-1,0 0-1,0 0 3,-3 0-1,-18 0 4,-12 0-1,-5-7-8,-4-3 0,-3-1 0,3 5-13,2 0-31,4-1-59,12 3-112,7-6-316</inkml:trace>
  <inkml:trace contextRef="#ctx0" brushRef="#br0" timeOffset="258756.8631">15999 15645 400,'0'0'13,"0"0"-11,0 0 66,0 0 2,0 0 21,0 0-24,-6-37-29,5 32 41,1 0 15,-3 2-19,0-1-20,0 3 0,0 1-9,3 0-16,-4 0-3,4 0-13,0 0-11,-1 0-1,1 0-1,0 0 2,0 0 11,-2 0 30,2 0 7,-1-2 0,-5 2-8,2 0-10,-5-2-29,3 2 0,0 0-2,-1 0 3,3 0 1,1 0 8,3 0 0,0 0-1,-1 0-2,-1 0-9,1 19 1,-1 8 10,2 9-1,0 3-1,0 2 11,3 1-7,7 1-1,3-4-1,-4-3 1,4-6-1,-2-6-3,-5 2-5,0-9-5,-5-3 2,1-2-1,-2-5-1,0-1 0,0-4-1,0-2-38,-6 0-7,0-9-71,-5-13-198,4-10-345</inkml:trace>
  <inkml:trace contextRef="#ctx0" brushRef="#br0" timeOffset="267696.7755">13544 15388 454,'0'0'109,"0"0"-96,0 0 69,0 0 38,0 0-25,0 0-22,0 0-14,0 0 1,0 0 1,0 0 4,0 0 7,0 0-7,-18 9-19,-7 9-16,-16 11-10,-5 10 10,0 11-2,-3 16 5,1 16-3,-1 17-1,9 9 8,15 13-8,18 1-4,7-3-4,32-3-14,17-10 0,10-9-5,13-13-4,6-11 2,2-14-22,2-9-76,-4-16-78,-10-17-166</inkml:trace>
  <inkml:trace contextRef="#ctx0" brushRef="#br0" timeOffset="270358.8002">13559 15361 86,'0'0'64,"0"0"-36,0 0 48,0 0-15,0 0-4,0 0-22,0 0-2,0 0 3,-12-10-33,12 10-3,-3 0 0,3 0 0,0 0 6,0 0 5,0 0-4,0 0 9,0 0 3,0 0-8,0 0 14,0 0-12,0 0 8,0 0-11,0 0-5,0 0 1,0 0 2,0 0 6,0 0 2,0 0 6,0 0 6,0 0-1,-7 0-19,3 0-2,-2 0 7,0 0-5,0 0-2,2 3 7,0-3 5,-2 3 0,3 1-7,-3-2 1,3 1-3,-1-3 8,2 0 0,2 0 0,0 0-2,0 0-2,0 0-5,0 0-1,0 0 1,0 0 3,0 0 0,0 0 3,0 0 2,0 0 3,0 0-10,0 0 4,0 0-1,0 0-4,0 0-1,0 0-1,0 0 11,0 0-7,0 0-2,0 0 8,0 0-5,0 0-7,0 0 1,0 0-4,0 0-1,0 0 2,0 0 0,0 0-2,0 0 2,0 0-2,0 0 2,0 0-1,0 0 1,0 0 2,0 0-4,0 0-7,0 0-52,0-5-41,0 2-53,0 2-31,6-2-156</inkml:trace>
  <inkml:trace contextRef="#ctx0" brushRef="#br0" timeOffset="284197.0585">13908 15900 665,'0'0'153,"0"0"-102,0 0 83,0 0-24,0 0-30,0 0-3,0 0 4,0 0-16,0 0-16,0 0-13,0 0 1,-3 0-18,3 3-6,0 2 0,0 7-1,0 4 21,3 0-15,3 7-6,0 2 4,-2 4-8,2 3 0,-1 2-5,0 2-2,0-7 4,0-2-5,0-8 2,-1-5-3,-1-4 2,2 0-1,-2-4 2,-1-2-2,1 0 0,-3-2 0,3-2 0,-2 3 0,4-3 0,-1 1 0,4-1 3,1 0-3,0 0 2,7 0 2,1 0 0,3 0-4,3-1 2,-1-4-1,4-3-1,0 2 0,0-1-1,-7 0-8,-2 1-17,-1-3-27,-7 0-30,-2 1-50,-1-2-94,-6 3-132,0 2-415</inkml:trace>
  <inkml:trace contextRef="#ctx0" brushRef="#br0" timeOffset="284429.409">14050 16113 920,'0'0'82,"0"0"20,0 0 77,0 0-95,0 0-36,0 0-13,-3-26-27,19 17-8,3-1 1,1 3 3,0 0-1,-1 1-3,-2 2-22,-2-2-105,2-1-73,-8 1-101,-6-2-320</inkml:trace>
  <inkml:trace contextRef="#ctx0" brushRef="#br0" timeOffset="284647.5784">14008 15938 311,'0'0'662,"0"0"-594,0 0 64,0 0 44,0 0-87,0 0-29,-46-13-5,46 11-25,10-5-19,8-3-9,7-5 7,1 4-9,-3 1 0,3 3 0,-8 3-13,4 4-83,0 0-116,-1 0-120</inkml:trace>
  <inkml:trace contextRef="#ctx0" brushRef="#br0" timeOffset="285165.45">14235 16000 1010,'0'0'28,"0"0"43,0 0 55,0 0-63,0 0-27,0 0 7,14-14-1,-5 14-9,-1-3-13,7 3-6,-5 0-3,5 0-1,2 0-10,-3 3 3,0 6-1,1 8-1,-6 2 2,-3-2-1,-3 3 0,-2-4 3,0-2 1,-1-8 0,2 1-5,-2-7 1,0 0-1,3 0 4,-3 0 5,4-7 3,2-13-2,4-3-10,3 3 0,-3 5 0,-2 4-1,-2 3 0,-2 6 1,-3 2 0,3 0 1,-4 0 7,3 0-1,6 0-5,0 0 2,4 7-2,1 8-1,-2 3-2,-5 5 1,-1 3 1,-5-2-2,1-5-6,-2 1-25,0-6-58,3-3-102,0-6-143</inkml:trace>
  <inkml:trace contextRef="#ctx0" brushRef="#br0" timeOffset="285563.692">14612 15972 783,'0'0'343,"0"0"-325,0 0 131,0 0-57,0 0-62,0 0 2,18-27-6,-3 27-14,1 0-3,0 0-5,4 10 1,-9 4-2,0 5 0,-2-2-1,-1 3 4,-2-1-3,-6-5 3,0-2-6,0-1 3,0-5 0,0 1 0,0-7 5,-4 0 8,2 0 10,-1-10-4,-2-10-3,5-8-17,0 4 6,0 4-5,5 3-2,7 4-2,-1 1 0,1 2 0,1 3-4,-3 2-6,-6 5-50,5 0-45,4 0-89,3 0-83,0 0-404</inkml:trace>
  <inkml:trace contextRef="#ctx0" brushRef="#br0" timeOffset="285885.7052">15021 15930 733,'0'0'167,"0"0"-29,0 0 14,0 0-58,0 0-36,0 0-8,-16 6-19,0 7-23,0 0 2,6 3 5,2-2-7,6-1 0,2-2-2,0-1-3,3-2-1,14-5-1,-2-3 0,2 0 0,2 0 4,-4-10 2,-2-5-3,-4-2 13,-6-3 11,-3 0-7,0 1-11,0 6-10,-11 6-25,1 4-43,-4 3-105,3 0-156,0 0-545</inkml:trace>
  <inkml:trace contextRef="#ctx0" brushRef="#br0" timeOffset="286148.0775">15235 15783 964,'0'0'349,"0"0"-318,0 0 135,0 0-69,0 0-72,0 0-19,-1 10-4,1 13 18,1 4 1,7-4-17,-2 2 1,-3 0-4,0-3 0,1-1 0,-1-1-1,0 1-26,-1-4-47,-2-3-30,1-4-86,3-7-105,1-3-312</inkml:trace>
  <inkml:trace contextRef="#ctx0" brushRef="#br0" timeOffset="286365.9266">15443 15744 811,'0'0'495,"0"0"-436,0 0 86,0 0-45,0 0-43,0 0-30,43-26 9,-25 49-12,3 6 1,-8 5-10,-3 2 2,-2-2-12,-4-2-3,3 0-2,-7-1-40,0 2-92,0-4-136,0-4-453</inkml:trace>
  <inkml:trace contextRef="#ctx0" brushRef="#br0" timeOffset="290595.9019">11591 16748 17,'0'0'161,"0"0"-40,0 0-73,0 0-5,0 0 69,0 0 16,-10-17-49,8 17 31,2 0 12,0-2-20,0 2-24,0 0-1,0-3 8,0 3-11,0 0-10,0 0-3,-1 0-15,1 0-8,0 0-9,0 0-15,0 10-14,0 19 3,0 14 7,0 6 27,0 1-22,0-7-5,3-3 3,0-8-9,0-6-2,0-5 1,-2-4-3,3-5 0,-4-6 3,4-2-3,-4-1-2,0-3-9,0 0-26,3 0-22,0-5-35,6-17-72,0-10-232</inkml:trace>
  <inkml:trace contextRef="#ctx0" brushRef="#br0" timeOffset="290909.3317">11838 16556 351,'0'0'777,"0"0"-732,0 0 40,0 0 96,0 0-72,0 0-61,0-32-22,0 48-18,0 14 0,7 12 32,-1 8-10,1 3-15,-1-6-2,2-1 1,-3-5-2,2-4-2,-1-7-5,-2-2-4,3-11 1,-2-3-2,-2-3-1,-2-7-30,1-2-73,-2-2-82,0 0-120,0-19-208</inkml:trace>
  <inkml:trace contextRef="#ctx0" brushRef="#br0" timeOffset="291494.7122">11468 16751 562,'0'0'24,"0"0"-7,0 0 73,0 0-19,0 0-24,0 0 4,-75 28 19,69-28-12,2 2 0,-2-2-4,6 0 22,0 0 8,0 0-24,0 0-18,0 0-14,0 0-2,10-2-6,23-19-19,18-6 5,17-2-6,18-8 1,17-2-2,11-1 2,-2 1-2,-6 3 0,-18 7-3,-21 8 3,-25 8-3,-17 3 3,-14 5 1,-7 5 3,-4 0-1,0 0-2,0 0-32,0 0-72,-10 0-102,-8 5-245</inkml:trace>
  <inkml:trace contextRef="#ctx0" brushRef="#br0" timeOffset="293939.1396">12290 17302 241,'0'0'456,"0"0"-409,0 0-10,0 0 122,0 0-66,0 0-43,7-29-8,-7 29 15,0-3 8,0 2-10,0 1-1,0 0-13,0-1-5,0-1-9,-14 2-22,-1 0-2,-2 0 0,-6 0-3,3 11 0,-3 5 2,4-5 2,4 1-3,3-4 0,7-2-2,5 0-1,0-2 1,0 1-3,10 2-7,12 1 11,0 1-2,11 1 2,3 2 2,0 5-2,-5 3 0,-4 1 0,-7 2 0,-10 3 0,-3-5 3,-7 0 5,0-2 13,-20 0 6,-3-3 15,-7-6-9,2-7-20,1-3 6,4 0 0,7-13 4,3-8-16,11-3-6,2 2-1,0 0 0,9-2-2,13 9 0,8-2-5,6 4 1,6 2-14,1 5-50,2-2-55,1 1-93,-4-1-83,-8 1-246</inkml:trace>
  <inkml:trace contextRef="#ctx0" brushRef="#br0" timeOffset="294127.5477">12652 17293 991,'0'0'170,"0"0"15,0 0-20,0 0-44,0 0-54,0 0-33,-15-20-34,15 40-8,0 10 8,3 7 4,6-6-3,-5 1-1,0-4-32,-4 0-78,0-5-80,0-8-165</inkml:trace>
  <inkml:trace contextRef="#ctx0" brushRef="#br0" timeOffset="294299.7837">12630 17062 1395,'0'0'32,"0"0"23,0 0 29,0 0-84,0 0-16,0 0-39,69 44-44,-25-15-164,-1-5-181</inkml:trace>
  <inkml:trace contextRef="#ctx0" brushRef="#br0" timeOffset="294765.0427">13086 17290 454,'0'0'332,"0"0"-237,0 0 96,0 0-17,0 0-53,0 0-38,3-32-39,-6 20 25,-7 3-14,-6-1 12,-1 7-8,2-2-31,-8 5-15,3 0 5,0 0-14,4 15 0,4-1-4,0 4-2,7 3 0,4 5-3,1 1-1,6-5-6,18-2-3,6-8-11,5-4-11,2-7-10,4-1-11,-5-1 3,-8-18 0,-4-4 21,-12-12 17,-5-7 17,-7-14 10,0-4 33,-12 4 22,-5 7 27,4 16-11,3 13 6,3 13-18,5 7-5,1 0-31,1 0-32,0 24-1,1 19-6,15 19 2,7 8 2,1 7-3,-3 2-55,-4-3-70,-6-4-117,-3-10-300</inkml:trace>
  <inkml:trace contextRef="#ctx0" brushRef="#br0" timeOffset="298849.4965">5994 17396 366,'0'0'231,"0"0"-218,0 0-10,0 0 58,0 0 26,0 0-20,0 0 12,57-17-22,-54 17-6,-3-2 4,0 2 5,0 0 7,0 0 5,0-3-6,0 1 3,-14-1-18,2-4-46,-7 7-1,-1 0 9,-5 0-7,-5 10 1,3 7-4,-4 7 3,4 1 0,5 3-3,5-4-3,8 1 0,9-3 0,0-1-3,9-6 3,18-4-5,9-11-3,2 0 8,7-17 2,-3-16 7,-6 4-4,-12-1 10,-12 6 16,-8 5-9,-4 1 11,0 3 0,-7 5-16,-2 0-17,5 5-1,0 5-39,4-2-36,0-7-89,11-9-197,8-13-263</inkml:trace>
  <inkml:trace contextRef="#ctx0" brushRef="#br0" timeOffset="299073.2852">6243 17033 1121,'0'0'122,"0"0"-18,0 0 67,0 0-61,0 0-63,0 0-37,-8 3-10,8 26 1,11 10 10,2 2-3,2 1-5,6-2-2,-3-4-1,3-6-19,0 0-39,-1-10-46,-3-3-76,-5-8-102,-8-9-47,-4 0-75</inkml:trace>
  <inkml:trace contextRef="#ctx0" brushRef="#br0" timeOffset="299240.4976">6307 17352 580,'0'0'283,"0"0"-122,0 0-20,0 0 46,0 0-68,0 0-76,-39-55-36,69 26-7,6-5 0,10 1-2,-1 1-26,1 3-50,-12 7-66,-1 5-59,-15-2-61,-3 6 35,-12 3-171</inkml:trace>
  <inkml:trace contextRef="#ctx0" brushRef="#br0" timeOffset="299574.9773">6574 17033 251,'0'0'364,"0"0"-124,0 0-31,0 0-43,0 0-3,0 0-53,-33-19-46,33 19-23,0 0-24,0 8-17,0 12 0,12 7 0,0 2 3,3 4-1,-2-7-2,-1-2-1,3-4-3,0-6 3,-4-10-21,2-4-11,2 0 18,1-12 11,-2-17 4,2-9 4,-4 2-2,-1 5 3,-4 6 2,-1 11 1,-3 6 6,-3 6 9,3 2-13,0 0-10,7 0-4,2 12 4,12 5 0,-5 2 2,4 0-4,-1-2-22,-4-2-63,3-3-121,-3-12-89,-3 0-248</inkml:trace>
  <inkml:trace contextRef="#ctx0" brushRef="#br0" timeOffset="299904.6132">7007 16963 851,'0'0'188,"0"0"-143,0 0 22,0 0-10,0 0-44,0 0-12,25-13 5,-12 7 3,-4-2-5,-3-4 7,-3-3 2,-3 3 8,0-4 8,0 4 6,-6 4-9,-6 4 21,2 4-16,-7 0 15,4 0-43,-5 9 3,3 4 5,6 2-3,3 0 12,6 3-9,0-1-5,0 0 2,3-3-7,14 3 0,4 0-1,3-7-30,5 0-52,-2-6-76,-3-4-83,-3 0-91,-8-18-81</inkml:trace>
  <inkml:trace contextRef="#ctx0" brushRef="#br0" timeOffset="300175.2177">7155 16815 270,'0'0'557,"0"0"-392,0 0-37,0 0 12,0 0-51,0 0-52,29-67-14,-6 67 3,3 14-3,-2-2-5,-3 5-10,-8-5 3,-2 0 4,-8-3 3,0-6-5,-3 0-1,0-3 4,0 0 13,0 0 9,0-3 10,-10-16-18,3-7-30,0-1-7,4 5-1,3 4-14,0 2-32,7 2-26,13-1-95,5-2-88,-4 1-120</inkml:trace>
  <inkml:trace contextRef="#ctx0" brushRef="#br0" timeOffset="300619.0461">7489 16527 851,'0'0'186,"0"0"-55,0 0 19,0 0-66,0 0-62,0 0-2,0 49 22,0-30-25,0-6-16,11 2 0,1-9-1,-2 1-3,4-7-3,-2 0 0,-3-4 5,-2-13 1,-1-8 0,-6-4 1,0-2 1,0 4-2,0 11 3,-2 6 3,2 7 5,0 3-10,0 0-1,0 8-13,0 10 2,6 2 11,9 0-4,2-9-6,7-3-4,8-8-3,6 0 9,1-15 7,-2-12 1,-8-3 1,-7 1 2,-12-5 3,-10-2 33,0 6-2,-16 4 4,-5 9-10,2 9 4,4 6-26,-2 2-9,4 2-38,4 7-71,9 2-64,0-6-135,16-5-336</inkml:trace>
  <inkml:trace contextRef="#ctx0" brushRef="#br0" timeOffset="300985.3772">8039 16187 926,'0'0'88,"0"0"32,0 0-25,0 0-57,0 0-33,0 0 5,-63 36 6,51-13-2,6 0 1,6 1-14,0-5 2,0-6-2,6-3-1,6-4-3,-1-6 3,-1 0 0,-1 0 0,-4-6 3,0-10 5,-2-6-2,-3-6 12,0-1 9,-3-5 1,-4 7 10,4 8-5,0 9-2,3 5 8,0 5-17,0 0-16,0 0-6,0 0-12,13 12 6,5 1 1,3-1-49,2-3-88,2-1-106,-6-8-189</inkml:trace>
  <inkml:trace contextRef="#ctx0" brushRef="#br0" timeOffset="301375.331">8140 16044 798,'0'0'264,"0"0"-102,0 0-40,0 0-71,0 0-34,0 0 5,21 21 22,0-18-31,0-3 2,0 0-11,-2-17 1,-2-5 7,-1-5-7,-3-3 2,-4 0 4,-2 1 20,-1 4 6,2 14-6,-8 3 6,0 8-16,3 0-21,6 17-8,6 20 1,2 26 7,3 15 5,-4 12-5,4 5-1,-11-12-21,0-11 13,-5-15-1,-4-15 10,0-11 0,0-9 8,-25-2 13,-18-9 15,-8-3-17,-11-5 2,0-3 14,-11-5-35,3-12-4,12-10-47,25-5-53,30-11-89,6 0-273</inkml:trace>
  <inkml:trace contextRef="#ctx0" brushRef="#br0" timeOffset="301503.263">8516 16246 1212,'0'0'45,"0"0"-37,0 0-8,0 0-120,0 0-483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7T05:12:47.569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4232 2426 712,'0'0'160,"0"0"-148,0 0 14,0 0 61,0 0-14,0 0-15,0 0-25,45-77 13,-45 67 24,0 1-8,0-2-12,-6 3-13,-9 2-9,-9 3-14,-6 3-4,-5 0 4,0 15-7,-5 9-4,1 7 5,6 6 3,2 6 4,7 3-3,9-2-7,15-5 4,0-6-2,15-7-7,18-3 4,13-9-1,5-7 1,7-7-4,5 0-37,5-16-97,-2-11-99,-5-9-108,-6-8-485</inkml:trace>
  <inkml:trace contextRef="#ctx0" brushRef="#br0" timeOffset="255.6916">4628 2305 560,'0'0'370,"0"0"-327,0 0 74,0 0-15,-96 23-51,60 9 3,8 4-13,13 1-16,9-3-10,6-5-6,6-5-1,22-9-7,5-8 3,13-7 3,2-3 6,1-19-3,-13-3 0,-10-3 21,-16 2 10,-10 1-11,-6-1-10,-15 3-20,-3 8-18,3 9-51,8 4-111,7-1-229</inkml:trace>
  <inkml:trace contextRef="#ctx0" brushRef="#br0" timeOffset="621.457">4852 2274 862,'0'0'271,"0"0"-251,0 0 84,0 0 9,0 0-72,0 0-13,32 67 56,-19-31-34,-2 8-27,1-3-16,1-2-4,1-10-2,-1-10 2,-1-7-3,-2-8 0,1-4-13,-2 0-7,1-18 8,2-14 7,-6-5-1,2-6 5,-1 0 1,2 4 0,-3 10 3,7 10 1,-7 10 16,2 6 1,1 3-3,4 0-10,11 9 6,0 13-6,3 9-5,-2 6-3,-7 9-1,-6 4-21,-1-4-83,4-9-125,5-10-205</inkml:trace>
  <inkml:trace contextRef="#ctx0" brushRef="#br0" timeOffset="1035.559">5534 2396 940,'0'0'103,"0"0"15,0 0 90,0 0-84,-49-77-42,24 75-33,-2 2-14,-3 5-16,3 18-12,0 7-7,8 4 0,7-2-1,8-2-3,4-6 1,13-6-6,11-8-11,13-7-21,5-3 7,4-13-2,-4-16-4,-2-7 0,-13-8 12,-10-4 15,-7-3 12,-10-3 1,0 1 4,0 6 12,-10 9 21,2 14 18,-1 12 5,6 8-1,3 4-15,0 0-44,-3 23 0,0 16 0,3 10 4,0 4 8,6-2-11,9-5-1,0 2 0,4-7-95,2-6-84,-1-15-223,8-17-620</inkml:trace>
  <inkml:trace contextRef="#ctx0" brushRef="#br0" timeOffset="1216.2114">5907 2170 1140,'0'0'101,"0"0"88,0 0-72,0 0-63,0 0-41,0 0 31,0 104-25,3-64-12,0 1-7,6-2-28,-7 0-105,-2-13-145,0-10-265</inkml:trace>
  <inkml:trace contextRef="#ctx0" brushRef="#br0" timeOffset="1387.4932">5807 1928 1151,'0'0'57,"0"0"110,0 0-15,0 0-92,0 0-60,0 0-14,-10-5-72,32 30-39,11-3-162,7-7-214</inkml:trace>
  <inkml:trace contextRef="#ctx0" brushRef="#br0" timeOffset="1574.7468">6154 1985 630,'0'0'401,"0"0"-366,0 0 50,0 0 62,0 0-18,0 91-38,7-54-41,0 5-4,5 1-31,-3-2-10,3-2-5,0-4-44,-3-7-98,1-6-144,-9-10-164</inkml:trace>
  <inkml:trace contextRef="#ctx0" brushRef="#br0" timeOffset="1851.2015">6074 2319 452,'0'0'489,"0"0"-380,0 0 28,0 0-4,0 0-68,0 0-46,18-36-8,32 19-2,12-2-9,8-1-21,3-2-63,-12 4 20,-14 2-118,-19 7 128,-19-1 54,-6 7 40,-3 0 82,0 3 12,0 0-33,0 0-47,0 6-32,0 14-21,0 10 20,0 5 8,0-1-16,0 2-13,0-2-3,0 0-69,0-9-137,0-11-209</inkml:trace>
  <inkml:trace contextRef="#ctx0" brushRef="#br0" timeOffset="2002.1358">6428 2009 1182,'0'0'39,"0"0"-35,0 0 39,0 0-43,0 0-73,0 0-64,48 63-282</inkml:trace>
  <inkml:trace contextRef="#ctx0" brushRef="#br0" timeOffset="2325.7003">6785 2176 708,'0'0'266,"0"0"-188,0 0 98,0 0-98,0 0-42,0 0-9,-95 34 1,81-12-17,9 1-6,5-1-3,0-3-4,3-4 2,13-4-1,11-5-5,3-6-3,4 0-2,-1-6-5,-3-9 10,-5-4 6,-13-6 1,-4 1 0,-8-2 7,0 1 0,0 8 8,-3 8 10,-2 2-14,1 7-12,4 0-23,-2 0-89,-4 0-133,0 7-145</inkml:trace>
  <inkml:trace contextRef="#ctx0" brushRef="#br0" timeOffset="5849.4965">7057 2119 569,'0'0'31,"0"0"62,0 0 54,0 0-27,0 0-42,0 0-13,0 0 13,7-23-19,-7 23-18,2 8-29,3 19-10,-1 9 23,-4 7 24,3 1-22,0-2-11,3-4-4,-3 0-2,3-8-6,0-6-4,-1-9 2,1-6-1,-2-6-1,2-3 3,3 0 0,4-18 11,0-11-5,4-8-5,1-6-3,3 0-1,1 1 4,5 6-4,-2 8 1,-5 10-2,-4 7 2,-3 8-1,4 3 0,-2 3-7,2 19 6,2 7 1,-3 2 0,-6 0 2,4-1-2,-2-4-2,-3 0-14,5-6-103,6-10-90,1-6-105,6-4-363</inkml:trace>
  <inkml:trace contextRef="#ctx0" brushRef="#br0" timeOffset="6449.5834">7785 2171 869,'0'0'51,"0"0"101,0 0-16,0 0-60,0 0-16,0 0-40,-67-39-3,52 52-15,0 6 2,-1 5 0,6 1-2,7-3 1,3-1-3,0-4-1,16-5 0,3-3-2,8-6 2,1-3-15,2 0-15,0-12-24,-2-10-4,-8-3 10,-7-3 1,-7-1 29,-6 0 19,0 6 7,0 9 31,0 5 16,0 9-13,0 0-22,-3 0-19,3 6-13,0 13 6,0 5 7,6-2 0,11-1-1,2-1 0,4-8 1,3-3-2,4-4-11,-2-5-27,2 0-22,-9-14 14,-3-6 6,-12-8 24,-3-3 18,-3-8 0,0-6 17,-6-5 10,0 3 21,2 5 24,4 12 4,0 13 13,0 11-39,0 6 6,0 0-30,0 16-26,4 18 0,5 11 5,1 7 6,2 4-3,-3 1-2,3 2-6,-3-4 0,-3-2-8,0-3-82,-2-5-201,-1-5-674</inkml:trace>
  <inkml:trace contextRef="#ctx0" brushRef="#br0" timeOffset="7079.4189">8724 2026 902,'0'0'130,"0"0"18,0 0-35,0 0-32,0 0-34,0 0-11,0 0-7,40 0-16,-29 25-5,6 13 6,-4 1 0,-6 4-5,1-1-3,-3-3 0,-5-3 0,0-7-2,0-2-1,-10-8 3,-4-2 4,-2-5 4,-1-5 11,2-4 2,-4-3-3,-1 0-11,-2-5-6,1-9-7,6-3-1,-1-1-28,6 0-36,6 1-44,4-3-136,0-2-248</inkml:trace>
  <inkml:trace contextRef="#ctx0" brushRef="#br0" timeOffset="7290.5918">8718 2043 896,'0'0'108,"0"0"23,0 0 2,0 0-48,0 0-46,96-29-1,-50 24-20,3-1-15,-3 3-3,-2 0-4,-11 3-86,-6 0-114,-5 0-143</inkml:trace>
  <inkml:trace contextRef="#ctx0" brushRef="#br0" timeOffset="7619.4057">9182 2073 871,'0'0'106,"0"0"47,0 0-19,0 0-70,0 0-28,-81 33-2,66-13-11,3 0-8,9 1-3,3 0-8,0-1-4,7-4-6,16-5 5,5-5-2,2-6-3,2 0 0,0-6 6,-9-10 2,-3-5 2,-14-3 10,-6-1 12,0-1 4,0 4-16,-12 5-5,2 7-9,1 8-6,2 0-52,7 2-106,0 0-97,10 0-154</inkml:trace>
  <inkml:trace contextRef="#ctx0" brushRef="#br0" timeOffset="7809.1131">9463 2020 87,'0'0'832,"0"0"-672,0 0 53,0 0-79,0 0-74,0 0-39,0 14-10,-2 9 18,1 2 3,1 2-20,0-1-8,0-1-4,0-1-21,3-3-116,-2-8-165,-1-10-259</inkml:trace>
  <inkml:trace contextRef="#ctx0" brushRef="#br0" timeOffset="7980.4387">9337 1864 205,'0'0'894,"0"0"-827,0 0 129,0 0-114,0 0-70,0 0-12,-13-17-35,35 30-74,8-2-117,7-1-319</inkml:trace>
  <inkml:trace contextRef="#ctx0" brushRef="#br0" timeOffset="8385.881">9751 1939 996,'0'0'92,"0"0"12,0 0 11,0 0-70,0 0 0,0 0 20,0 92-27,0-64-14,3-6-8,3-2-8,0-5-5,0-5-3,-1-7 2,6-3 1,3 0 0,5-3 8,5-17-5,0-5-4,0-5 0,-1 1 0,-3 0 2,-5 6 1,-4 6-1,-4 6 40,2 6 3,-6 2-9,0 3-10,3 0-11,4 14-13,-3 11 20,5 4-4,-4 3 1,1 1-9,3-1-10,-4 0 0,3-3 0,4-4-2,-3 0-12,-2 0-86,4-4-144,-5-6-403</inkml:trace>
  <inkml:trace contextRef="#ctx0" brushRef="#br0" timeOffset="10737.5257">9584 4215 268,'0'0'172,"0"0"-80,0 0 12,0 0-24,0 0 41,0 0-32,0 0-10,3-6-12,-3 6-10,0 0-8,0 0-6,0 0-3,0 0-7,0 0-2,0 0-2,0 4-5,0 10 3,0 5 34,0 3-40,0 6-1,0 1 3,0 6-2,0 0-5,0 1-7,0-1 2,0-5-8,0-2 1,-3-6 1,3-1 0,0-4-2,0-5 0,0 2 2,0-7-3,0-3-1,0-1 0,0-2-1,0-1 1,0 0 1,0 0 1,0 0-2,3 0 5,14 0-4,9 0 3,7 0 3,1-4-8,-1-1 0,-3-1-4,-5 2-35,-1-2-40,-8-1-60,1 0-75,-8-3-167</inkml:trace>
  <inkml:trace contextRef="#ctx0" brushRef="#br0" timeOffset="11002.903">9689 4446 701,'0'0'43,"0"0"95,0 0 1,0 0-40,0 0-15,0 0-32,-3-7-16,11 2-15,12 3 8,0-2-1,6 0-15,0-3-13,0 1-1,-4-2-53,4-4-78,-4-1-57,-5-1-174</inkml:trace>
  <inkml:trace contextRef="#ctx0" brushRef="#br0" timeOffset="11225.4712">9695 4260 597,'0'0'240,"0"0"-119,0 0 53,0 0-34,0 0-58,0 0-55,-17-5-6,41 3 19,8-4 6,9-3-10,-1 0-23,-4 1-13,-11 0-11,-5 5-63,-4 3-99,-7 0-133,-5 0-363</inkml:trace>
  <inkml:trace contextRef="#ctx0" brushRef="#br0" timeOffset="14255.0516">10045 4480 400,'0'0'193,"0"0"-122,0 0 68,0 0-16,0 0-16,0 0-50,0 0 57,0 0-50,0-26-14,0 26-14,0 0-15,0 0-10,0 0 0,0 0-4,0 0-7,3 7-1,5 10 1,0 5 8,0 2-2,-2 0 3,-2-2-3,-1-6-5,-3-2-1,3-4 2,-3-3-2,0-3 4,0-2-2,0-2-2,2 0 9,2 0 4,2-19-2,8-9-1,5-3-10,1 0 1,3 5-2,-9 6 1,5 5 0,-8 5 3,6 1-2,-7 3-1,3 3 1,0 3-1,-4 0 0,4 3-1,-2 14 1,-2 4 10,1 1 6,-4 1-11,-6 0 4,0-4-2,0-2-7,0-3-7,0-2-33,0-5-78,0-4-109,3-3-111,3 0-467</inkml:trace>
  <inkml:trace contextRef="#ctx0" brushRef="#br0" timeOffset="19115.7986">10426 4411 7,'0'0'282,"0"0"-228,0 0 18,0 0 6,0 0 2,0 0-22,0 0-14,-1 0 2,1 0 1,0 0 13,0 0 5,0 0-7,0 0-6,0 0-11,0 0-10,0-2-2,1-2 4,8 2-7,5-1-6,1-2 2,-2 4-10,4-1-3,1 1-5,-2 1 0,2 0 2,-6 0-3,2 6-3,-1 9 2,-4 4 3,4 1 3,-9 4 0,1-2-2,-5-1-3,0-3 5,0-1-3,0-8-2,-5-1 0,-2-4 1,1-2-1,-4-2 2,4 0 3,-2-6-4,3-11-3,5-8 2,0-2-3,0 1 0,6 1 0,10 7 0,0 3-1,8 3 1,-2 2-5,7 3-11,0 2-39,2 3-67,3 2-33,0 0-102,-3 0-77</inkml:trace>
  <inkml:trace contextRef="#ctx0" brushRef="#br0" timeOffset="19436.9206">11036 4383 389,'0'0'241,"0"0"-142,0 0 112,0 0-99,0 0-35,0 0-6,-29-10-30,8 10-26,3 0 9,-5 6 5,6 6-11,2 4-11,9-2-4,-1-1 0,7 1-3,0-6-4,3-1 4,16-4-9,2-3 3,7 0 6,-1-7 1,-4-6-1,-4-2 4,-10-2-3,-9 0 8,0-2 1,0 5 5,-13 3-15,1 4-13,1 6 1,5 1-95,0 0-102,6 0-118</inkml:trace>
  <inkml:trace contextRef="#ctx0" brushRef="#br0" timeOffset="19670.5319">11194 4199 1006,'0'0'59,"0"0"120,0 0-53,0 0-60,0 0-37,0 0-20,17 25-6,-10 3 19,-1 4-9,1 2-10,0 0 1,-4-3-4,0-3-12,0-5-32,0-1-66,0-8-88,3-9-68,0-5-368</inkml:trace>
  <inkml:trace contextRef="#ctx0" brushRef="#br0" timeOffset="19866.8987">11468 4160 1054,'0'0'80,"0"0"37,0 0 45,0 0-97,0 0-20,0 0 18,46 81-19,-37-45-30,-2 3-7,-2-2-7,-1-1-31,-4 3-55,0-6-93,0-8-201</inkml:trace>
  <inkml:trace contextRef="#ctx0" brushRef="#br0" timeOffset="20480.0185">12416 4106 508,'0'0'217,"0"0"-139,0 0 103,0 0-93,0 0 24,0 0-1,-32-24-5,32 24-33,0 0-29,0 0-9,0 0-3,0 0-12,13 5-12,9 10 1,14 7 8,8 7 10,9 1-15,3 4-3,3-1-4,-4-1-5,-7-5 0,-9-4-1,-11-6-24,-5-2-16,-13-5-15,-2-3-15,-5-2-56,-3-5-89,0 0-88,0-18-424</inkml:trace>
  <inkml:trace contextRef="#ctx0" brushRef="#br0" timeOffset="20870.3447">12929 3958 906,'0'0'144,"0"0"-54,0 0 75,0 0-52,0 0-43,0 0-27,0-12-12,0 12-25,-10 15-3,-12 8 5,-13 11 0,-5 5 3,-9 3-3,-6 0 5,1 2-1,-5 0-1,3-2-5,5 0-3,-2-5-1,2 1-1,-1-5-1,3-4 0,7-4 0,9-4-1,11-8 0,9-5-5,6-5-3,4-2-7,2-1-1,1 0-13,0-1-3,0-15-47,0-7-135,8-2-89,10-4-272</inkml:trace>
  <inkml:trace contextRef="#ctx0" brushRef="#br0" timeOffset="21199.8402">12365 4051 485,'0'0'117,"0"0"-73,0 0 116,0 0-30,0 0-40,0 0-12,3-9-31,-3 9-15,0 0-16,1 0 16,-1 0-3,0 0-4,0 0-4,0 0-7,0 0-9,2 0-5,1 0-8,0 0-38,4 8-64,0 1-61,-1 0-34,3-1 14,1-2-110</inkml:trace>
  <inkml:trace contextRef="#ctx0" brushRef="#br0" timeOffset="21521.8889">12504 4107 583,'0'0'121,"0"0"48,0 0-15,0 0-84,0 0 13,0 0-6,-37-12-14,26 8-37,-3 0-12,-1-4 6,-6 0-11,-1-1 2,-4-5 9,-4-3-17,-1-1 4,-3 3 2,13 1 7,1 3 4,13 5 1,0 2-8,7 3-2,-2 0-8,2-1 3,0 2-5,0 0-1,0 0 0,0 0-1,-4 0-38,0 0-64,-2 4-52,-3 9-26,3-1-66,5-2-226</inkml:trace>
  <inkml:trace contextRef="#ctx0" brushRef="#br0" timeOffset="22541.9921">12245 4013 301,'0'0'122,"0"0"6,0 0-6,0 0-14,0 0 21,0 0-34,-15 0-38,15-3 0,-2 3 1,2-1 12,0 0-4,0 1-11,0 0-5,-1 0-11,1 0-11,0 0-11,-3 1-17,-3 18 0,0 12 0,0 9 8,-4 4 6,5 2-3,2-1-4,3 0 7,0-6-7,0-2 1,0-4 2,0-7-6,4-3 0,2-6 0,-6-4-4,4-5 0,-4-3-2,4-5-22,-2 0-54,12-2-79,12-17-60,4-8-303</inkml:trace>
  <inkml:trace contextRef="#ctx0" brushRef="#br0" timeOffset="23179.2779">12940 3935 236,'0'0'232,"0"0"-141,0 0 1,0 0-36,0 0 10,0 0 44,0-9-7,0 8-36,0 1-7,0-1 8,3 1-1,-3-1-2,0 1-4,0 0-20,0-2-16,0 2-9,3 0-8,0 0-4,-1 0 0,2 0-1,3 0-2,2 4 4,1 13-3,0 11 17,-3 6 2,-4 7 7,-3-1-7,0 1-6,0-1-12,0-2 4,0-4 1,0-2 0,0-3-2,0-6-5,0-3 2,0-3 1,0-3-2,0-4 0,0-2-1,0-2 0,0-3-1,0 0-31,0-1-46,0-2-86,0 0-148,0 0-573</inkml:trace>
  <inkml:trace contextRef="#ctx0" brushRef="#br0" timeOffset="24245.4923">13134 4579 301,'0'0'67,"0"0"26,0 0-15,0 0-9,0 0 19,0 0 40,3-6-41,-3 6-17,0 0 11,0-1 3,0 1-4,0 0-12,0 0-2,0-2-6,0 2-19,0 0-14,0 0-10,0 0-3,0 0-1,0 0 1,0 0 6,0 0 5,0 0 0,0 0-5,0 0 6,0 0-5,0 0-4,0 0-8,0 0-2,0 0 2,0 0-2,0 0 1,0 0 0,0-3 0,0 3-1,0 0-3,0 0 1,1 0-3,-1 0-2,0 0 1,0 0 0,0 0 0,0 0-1,0 0 1,0 0 1,0 0-1,0 0 0,0 0-2,0 0 1,0 0-2,0 0 1,0 0-2,0 0 1,2 0-2,-2 0-3,3 0 5,-3 6 2,1-2-4,2 1 1,-3-3 2,0-2 1,1 0 0,-1 0 0,0 0 0,2 0 0,-2 0 1,0 0 3,0 0-3,0 0 2,0 0 0,0 0-3,0 0 0,0 0 1,0 0 0,0 0-1,0 0-7,0 0-15,0 0-57,0 0-60,0 5-115,0-1-149</inkml:trace>
  <inkml:trace contextRef="#ctx0" brushRef="#br0" timeOffset="24657.9287">13073 4683 483,'0'0'52,"0"0"45,0 0-44,0 0-30,0 0-8,0 0 8,-7 0 2,17 0-10,9 0 37,8 0-8,2 0-44,0 0-10,-4 0-69,-2 0-48,-6-4-203</inkml:trace>
  <inkml:trace contextRef="#ctx0" brushRef="#br0" timeOffset="24845.4834">13144 4678 563,'0'0'58,"0"0"-8,0 0-18,0 0-24,0 0-8,0 0-2,0 0-62,0 0-174</inkml:trace>
  <inkml:trace contextRef="#ctx0" brushRef="#br0" timeOffset="26471.3727">14050 3975 574,'0'0'79,"0"0"-29,0 0 76,0 0-35,0 0 1,0 0-6,10 0-6,-10 0-3,0 0-20,0-3-2,0-2-15,0-4 19,-10-3-48,-3 0 0,-1 1 0,3 1-4,-2 3 2,-2 6-4,-2 1-2,-7 0-3,-2 1-4,-6 18 3,3 6-1,2 3 2,4-2 0,11 0 5,8-5-3,4-4-1,0 0 6,7-2-3,13-2-2,4-2-2,10-5 0,8-6-12,11 0-31,3-3-60,-1-7-124,-10 0-208</inkml:trace>
  <inkml:trace contextRef="#ctx0" brushRef="#br0" timeOffset="26816.654">14414 3962 697,'0'0'115,"0"0"43,0 0-40,0 0-52,-84-9 9,60 18-25,2 8-11,-2 5-11,9 2-14,9-1-1,6-1-10,0-4-2,12-4 2,15-6-3,7-6 3,8-2 6,-1-5 1,-6-11 0,-12-4-1,-10-1 3,-10-4 26,-3 1-17,-3 2-13,-15 5-8,0 8-12,2 6-24,-3 3-94,6 0-121,9 0-148</inkml:trace>
  <inkml:trace contextRef="#ctx0" brushRef="#br0" timeOffset="27207.1974">14613 3905 195,'0'0'644,"0"0"-541,0 0 13,0 0-62,0 0-28,0 0-3,0 21 14,-5-2 9,0 0-24,5 4-4,0-4-9,0-2-9,5-2 0,9-5 2,9-3-2,0-5-3,6-2 0,-8 0 2,-1-10-2,-7-5 3,-8-1 8,-5-4-4,0-3 13,0 0 23,0 6-5,0 4-1,0 6 0,0 6-11,0 1-23,0 0-2,0 0-43,0 0-66,0 5-36,0 8-12,0-5-150</inkml:trace>
  <inkml:trace contextRef="#ctx0" brushRef="#br0" timeOffset="28707.1898">14892 3925 28,'0'0'454,"0"0"-302,0 0-14,0 0-17,0 0-23,0 0-18,-1 0-18,1 0-23,0 0-13,4 0-2,8 0-4,2 0-6,-2 12-9,2 4 4,2 3 9,-3 1-9,-3-2-8,-2-3 1,-1-2-1,-4-4 0,-3-5-1,0-1 0,0-3 0,0 0 13,0 0 18,-3 0 15,-7-12-31,2-2 2,4-6 11,4-4-18,0-1-3,0 3-7,12 5-22,9 3-39,6 3-45,10 3-67,2 3-125,-2 1-135</inkml:trace>
  <inkml:trace contextRef="#ctx0" brushRef="#br0" timeOffset="28999.8955">15308 3863 546,'0'0'140,"0"0"66,0 0-20,0 0-118,0 0-8,0 0 2,-74-10-5,59 10-10,2 6-23,7 2-15,3 0-9,3 2-5,0 1 2,0-1 1,13 2 2,5 0-3,6-1 3,-4 1 1,-2-2 0,-1 0-1,-8-2 2,-5-1-1,-4-2 6,0 0 8,0 1 16,-18 2-3,-4-2-10,0 1-18,2-4-18,10-3-74,10 0-138,0-18-226</inkml:trace>
  <inkml:trace contextRef="#ctx0" brushRef="#br0" timeOffset="29337.7849">15610 3863 859,'0'0'108,"0"0"15,0 0-60,0 0-13,0 0-23,0 0-11,86-28-9,-78 20-2,-2-2 4,-4-2 7,-2 0 8,0 0 8,0 5 13,0 0 19,-8 4-20,-10 3-28,-4 0-13,-11 10-2,3 7 12,6 2 3,3 3 6,10-1-1,7 1-8,4-1 4,0-1-16,9-2 1,11-2-2,5 1-4,8-6-19,3-5-51,0-3-129,-4-3-182</inkml:trace>
  <inkml:trace contextRef="#ctx0" brushRef="#br0" timeOffset="29645.869">16073 3412 884,'0'0'131,"0"0"-15,0 0 49,0 0-35,0 0-50,0 0-25,33-4-8,-10 26 25,2 12-17,1 11-12,4 14-10,-5 11-6,-1 12 0,-9 6-13,-11 6-4,-4 4-10,-10 0 0,-10-5-14,-1-7-37,0-8-86,-3-13-155,-10-12-485</inkml:trace>
  <inkml:trace contextRef="#ctx0" brushRef="#br0" timeOffset="30327.8694">9332 3785 715,'0'0'82,"0"0"-13,0 0 42,0 0-15,-82-36 11,55 36-61,-10 18-6,-7 25-1,-7 22 3,-2 27 18,-2 20 3,4 13-7,8 1-5,17-3-16,23-3-17,10-2-7,41-5-11,22-9-4,26-12-46,18-14-79,12-21-121,4-17-229</inkml:trace>
  <inkml:trace contextRef="#ctx0" brushRef="#br0" timeOffset="31645.3027">13119 4596 59,'0'0'198,"0"0"-65,0 0-34,0 0-43,0 0 17,0 0-4,0 0-2,0 0-18,9 0-6,-9 0 4,0 0 6,0 0-5,0 0-1,0 0-13,0 0-2,0 0 1,0 0-11,0 0-9,0 0-2,0 0 1,0 0-1,0 0-5,0 0 4,0 0 3,0 0 2,0 0-3,0 0-6,0 0-2,0 0 4,0 0-2,0 0-2,0 0-2,0 0-1,0 0-1,0 0 2,0 0-2,0 0 3,0 0-2,0 0 0,0 0 0,0 0 1,0 0 1,0 0 2,0 0 9,0 0 5,0 0 1,0 0-3,0 0-3,0 0-6,-3 0-2,0 0-2,-6 0-1,6 0 2,1 0-3,2 0-1,0 0 2,-1 0-2,-1 0-1,-2 0 0,-1 0-12,1 4-10,1-3 4,0 1-3,-2-1 1,3-1-5,2 0 10,0 0 6,0 0 4,0 0 5,0 0-1,0 0 1,0 0 1,0 0 1,0 0 7,0 0 8,0 0-2,0 0-6,0 0-3,0 0-5,0 0-1,0 0-2,0 0-4,0 0-30,0 2-81,0-1-64,0 1-147</inkml:trace>
  <inkml:trace contextRef="#ctx0" brushRef="#br0" timeOffset="32521.4287">13131 4712 216,'0'0'450,"0"0"-370,0 0 114,0 0-80,0 0-25,0 0 2,0-16-9,0 16-13,0 0-28,0 0-11,0 0-9,0 0-8,0 2-1,0 20-10,0 12 0,-3 8 19,0 0-11,3-3 2,0-5-9,0-5-1,0-2 0,0-5-2,0-5-7,6-3-21,-6-5-19,3-1-48,-3-3-75,3-4-15,-3-1-28,0 0-188</inkml:trace>
  <inkml:trace contextRef="#ctx0" brushRef="#br0" timeOffset="33901.5985">12809 5406 378,'0'0'121,"0"0"0,0 0-8,0 0 9,0 0-32,0 0-23,0 0-21,0 0-23,0 0-4,0 0-1,0 0 0,0 0 2,0 0 10,0 0 5,0 0-2,0 0-5,0 0-6,0 0-3,0 0-2,0 0-10,0 0-1,0 0 1,0 0-3,0 0 1,0 0-4,0 0 1,0 0 1,0 0 1,0 0 0,0 0 2,0 0-2,0 0-2,0 0 0,0 0-2,0 0 1,0 0 0,0 0-1,0 0 0,0 0 2,0 0 0,0 0 3,0 0-1,0 0-4,0 0 0,0 0 0,0 0 1,0 0 0,0 0 0,0 0 4,0 0 4,0 0-5,0 0 1,0 0-3,0 0-1,0 0 4,0 3-5,0 0 0,0 4 2,0-2 4,0 2-5,0 3 3,0 2-2,0 2-2,0 3 2,0 0 3,0 2-2,0-1-2,0-2 0,0-2 0,0-1 1,0-3 0,0-1 0,0-2-2,0 1 0,0-3 2,7-1-1,0 1 0,7-5 3,4 0 5,5 0 3,7 0-6,2-3-4,-1-3-3,-1-1 1,-11 3-18,1-1-23,-9 1-32,3-1-52,0-2-48,-4-2-135,-7 0-285</inkml:trace>
  <inkml:trace contextRef="#ctx0" brushRef="#br0" timeOffset="34098.1141">12951 5531 666,'0'0'119,"0"0"5,0 0-19,0 0-74,0 0-11,0 0 17,14 0 23,6 0-22,0 0-18,3-1-20,-2-6-29,3-2-81,-8-2-161,-4 0-335</inkml:trace>
  <inkml:trace contextRef="#ctx0" brushRef="#br0" timeOffset="34300.0397">12940 5372 582,'0'0'393,"0"0"-321,0 0 88,0 0-73,0 0-13,0 0-25,-3-16-31,17 10-12,6 2-6,7-1-1,0 3-41,-1-1-105,-1 3-163,-3-1-549</inkml:trace>
  <inkml:trace contextRef="#ctx0" brushRef="#br0" timeOffset="34847.7865">13201 5385 814,'0'0'119,"0"0"-68,0 0 36,0 0-21,0 0-14,0 0-15,1 0-4,2 0-19,2 0 5,-3 0 6,-2 0-17,4 0 6,-4 0 13,3 0-2,0 0-13,3 1 2,1 5 2,2 4-8,-1 2-2,1 3 4,-2 4-5,-1 0 0,-3 3 0,-2-2-4,1-1 1,-2-5-2,0-5 1,0-1-1,0-6-1,0 2 1,0-4-2,0 0 2,1 0 9,0-1 4,3-16-11,2-5-2,2-2-4,4 2 3,1 2-2,3 6 3,-2 3-1,-1 5 1,-3 2 0,-1 4-1,5 0 1,-5 0-3,-2 15 3,-1 4 1,-3 1 5,-2 1-6,-1-3-2,0-1-7,0-4-55,0-3-51,0-6-103,3-4-178</inkml:trace>
  <inkml:trace contextRef="#ctx0" brushRef="#br0" timeOffset="35185.618">13537 5402 809,'0'0'126,"0"0"-78,0 0 41,0 0-25,88-24 0,-69 24-12,-3 7 3,1 8-33,-5 1-2,-4 1 15,-2 0-15,-5 0 8,-1-3-9,0-1 1,-4-3-6,-7-1-4,2-4-4,0-3-2,2-2 2,3 0 1,3-14-6,1-10-1,0-5-19,18-3 9,2 3 0,9 7-8,-7 5-5,7 6-38,0 4-54,10 6-72,0 1-38,0 0-70</inkml:trace>
  <inkml:trace contextRef="#ctx0" brushRef="#br0" timeOffset="35448.0025">14044 5334 662,'0'0'138,"0"0"14,0 0-49,0 0-20,0 0-23,-85 35-10,71-19-4,2-1-24,6 1-3,6-3-11,0-1-1,0-5-6,13-2-1,9-5 0,-2 0 2,3 0 5,-4-12 2,-2-4 1,-5 0 10,-10-3 8,-2 4-6,0 3-17,-2 5-5,-14 7-45,2 0-54,3 0-171,7 0-209</inkml:trace>
  <inkml:trace contextRef="#ctx0" brushRef="#br0" timeOffset="35649.3504">14215 5232 1027,'0'0'179,"0"0"-16,0 0-60,0 0-75,0 0-2,0 0 44,4 84-35,-2-51-28,-2-4-7,0 2-1,0-6-48,0-3-30,0-3-90,-2-7-163,2-8-399</inkml:trace>
  <inkml:trace contextRef="#ctx0" brushRef="#br0" timeOffset="35859.6465">14453 5150 1234,'0'0'54,"0"0"128,0 0-108,0 0-42,0 0 31,0 0 17,30 110-49,-30-66-18,0-2-13,-4-2 0,-6-2-59,-2-6-55,4-4-80,7-11-148,1-7-158</inkml:trace>
  <inkml:trace contextRef="#ctx0" brushRef="#br0" timeOffset="36091.5423">14634 5501 1231,'0'0'43,"0"0"91,0 0-47,0 0-20,0 0 3,0 0-6,-3 0-7,3 0-19,0-5-12,4-7-11,3 0-15,-7 1-51,3 3-105,-3 0-116,0 2-359</inkml:trace>
  <inkml:trace contextRef="#ctx0" brushRef="#br0" timeOffset="36685.7761">14665 5269 104,'0'0'38,"0"0"-38,0 0-83</inkml:trace>
  <inkml:trace contextRef="#ctx0" brushRef="#br0" timeOffset="37306.991">14914 5254 527,'0'0'95,"0"0"-29,0 0-6,0 0-6,0 0 10,0 0 9,7 3-6,-7-3-12,0 0 13,0 0 17,0 0-30,0 0-20,0 0-24,-7 0-4,0 0-1,-3 0-3,-2 3-2,-1 8 2,-1 1 13,3 2-3,0 2-10,5 0 1,3-3 4,3 1-7,0-1 0,3 0 2,14-3-1,8 0 4,1-6-4,6-1-2,5-3-52,0 0-109,-3-9-172,1-6-415</inkml:trace>
  <inkml:trace contextRef="#ctx0" brushRef="#br0" timeOffset="37487.9568">15148 5249 803,'0'0'182,"0"0"-16,0 0 5,0 0-96,0 0-37,0 0-27,-7 20 12,9 2 7,3-2-22,2 1-8,-4-1 0,-1-2-63,2-2-59,-4-7-102,0-5-243</inkml:trace>
  <inkml:trace contextRef="#ctx0" brushRef="#br0" timeOffset="37659.6035">15123 5098 892,'0'0'244,"0"0"-158,0 0 88,0 0-158,0 0-16,0 0-100,18 1-31,10 15-154,6 1-369</inkml:trace>
  <inkml:trace contextRef="#ctx0" brushRef="#br0" timeOffset="38071.5724">15449 5257 634,'0'0'346,"0"0"-275,0 0 84,0 0-77,0 0-4,0 0-6,-54-34-22,41 34-16,-1 0-21,-1 0-1,2 9-1,-2 5-6,4 4 0,5 1-1,6 1-5,0-1 3,8-2-20,19-3-21,1-4-9,6-7-6,1-3-18,-2-3-12,-8-14 3,-4-9 70,-9-3 15,-5-5 12,-7-3 78,0-4-8,0 3 18,0 6-25,0 11-10,0 11-13,0 10 17,0 0-41,-1 14-28,1 15-5,0 15 5,-3 4 0,-3 3-37,-1-1-71,0-9-168,7-11-315</inkml:trace>
  <inkml:trace contextRef="#ctx0" brushRef="#br0" timeOffset="38365.7795">15892 5145 956,'0'0'62,"0"0"107,0 0-68,0 0-35,0 0-22,0 0-9,0-4-12,12 4-13,11 0 18,6 0 6,4 0-10,-1 0-18,0-3-6,-5 3-13,-4 0-60,-3 0-95,-8 0-130,-9 0-273</inkml:trace>
  <inkml:trace contextRef="#ctx0" brushRef="#br0" timeOffset="38521.498">15918 5308 122,'0'0'845,"0"0"-733,0 0 42,0 0-30,0 0 1,0 0-59,102 14-42,-61-25-24,-6 0-82,-12 2-174,-13-2-284</inkml:trace>
  <inkml:trace contextRef="#ctx0" brushRef="#br0" timeOffset="39365.2628">16713 4998 631,'0'0'92,"0"0"100,0 0-90,0 0-17,0 0-11,0 0 9,0 0-12,7-49-1,-7 45-32,-8-1 6,-6 5-30,-6 0 2,-6 0-8,-1 5 3,-4 7 9,1 6 2,4 2-4,-3 5-4,10 4 1,2 0 1,11 2-11,6-5-3,0-1-1,18-3-1,5-8 0,7-3-26,9-8-25,3-3-28,7-5-96,3-12-274</inkml:trace>
  <inkml:trace contextRef="#ctx0" brushRef="#br0" timeOffset="39665.7294">17007 5029 164,'0'0'684,"0"0"-600,0 0 90,0 0-104,0 0-2,0 0-21,-83 5-2,72 10-23,3 0-15,5 2-4,3-3-3,0 0 1,6-8-1,12 0-5,10-6-1,1 0 6,0-6 2,-7-8-1,-9-3 2,-9-1 9,-4-3 9,0 4-7,0 1-14,-6 7-1,-2 6-42,6-1-77,2 0-135,0 0-228</inkml:trace>
  <inkml:trace contextRef="#ctx0" brushRef="#br0" timeOffset="39973.3389">17197 4923 890,'0'0'142,"0"0"59,0 0-104,0 0-56,0 0-35,0 0-4,0 22 13,0-3 7,0 3-5,0 0-11,0-4-3,1-1-3,10-4 0,0-3 0,2-6-4,0-4 0,-1 0 4,6-10 14,-2-10 1,-1-3 13,-4-6 7,-5 0 0,-6 4-18,3 7-11,-3 10-6,0 4-24,0 3-63,0 1-157,1 0-299</inkml:trace>
  <inkml:trace contextRef="#ctx0" brushRef="#br0" timeOffset="40325.9039">17662 4864 998,'0'0'78,"0"0"90,0 0-78,-79-7-70,51 21-11,-2 2-1,8 3 22,8-3-23,8-2-7,6-1-1,0-3 0,9 1-2,11-2-8,3 1 5,6 1 6,-4-3 4,0 1 1,-10-1 0,-7-4 8,-2 1 28,-6-2 5,0 3 12,-15 0 4,-10 3-19,-5-3-26,0-2-17,6-2-2,11-2-78,6-2-43,7-17-158,9-8-331</inkml:trace>
  <inkml:trace contextRef="#ctx0" brushRef="#br0" timeOffset="40656.2245">17828 4906 930,'0'0'86,"0"0"54,0 0-35,0 0-23,82 2-54,-64-2-14,-2 0-5,-4 0-3,-1-10-3,-8-2 12,-3-3-6,0-1 3,0-1-5,-3 0 23,-16 6-14,-3 6 8,-6 5-19,-4 0-3,-4 16-1,5 7 6,0 0 1,6 5 3,4-4 0,6-1 9,12-1-6,3-2-11,4-4 1,18-1-4,10-5-21,4-7-35,4-3-89,5 0-204</inkml:trace>
  <inkml:trace contextRef="#ctx0" brushRef="#br0" timeOffset="41195.8087">18110 4942 824,'0'0'134,"0"0"11,0 0-73,0 0 9,0 0-15,0 0 17,-3 0-14,3 0-29,0 0-9,0 0-11,0 0-8,-3 0-6,3 0-1,0 0-2,0 0 2,0 0 3,0 0 0,0 0 3,0 0-5,0 0-4,0 3 0,0-1-1,0 1 9,0-3 0,0 0 7,0 0 9,3 0 2,0 0 9,0 0 1,1-5-17,0-6-11,1 2-6,-5 6-1,0 0-3,0 3-2,0 0-34,0 0-34,0 0-47,0 0-60,-5 1-160,3 2-263</inkml:trace>
  <inkml:trace contextRef="#ctx0" brushRef="#br0" timeOffset="41795.0788">18415 4817 512,'0'0'175,"0"0"-10,0 0-39,0 0-28,0 0 2,0 0 15,7-20 10,-7 18-48,-2 0-26,-12 2-26,-6 0-16,-6 0 1,0 9 0,1 3 12,5 4-10,2 1-2,6 1-2,5 1 2,6-4-2,1-1-5,0-2 0,14-1-3,16-5 9,5-3-4,11-3-5,7 0-47,-5-15-81,-5-4-119,-8-3-27,-8 0 57,-9-2 127,-5-5 72,-6 7 18,-4-1 91,1 5 92,-1 6 4,-3 5-25,0 7-5,0 0-62,0 0-24,0 0-24,0 6-20,0 15-14,0 8 18,0 0-19,0 2-12,-3-4-9,-1-4-51,2-2-68,-1-7-79,2-5-234</inkml:trace>
  <inkml:trace contextRef="#ctx0" brushRef="#br0" timeOffset="41967.3642">18603 4603 1286,'0'0'86,"0"0"122,0 0-182,0 0-26,0 0-54,0 0-87,20 18-81,9-4-278</inkml:trace>
  <inkml:trace contextRef="#ctx0" brushRef="#br0" timeOffset="42412.1562">19012 4777 1022,'0'0'123,"0"0"67,0 0-115,0 0-16,0 0-35,0 0 23,-9-35-12,-1 31-11,-2 3-10,-5 1-2,1 0-8,-5 4-4,3 9 0,5 1-1,3 0-2,7 0-1,3 0-3,0 0-6,0 0-5,11-5-13,13-3-4,7-4 9,5-2 3,-3 0-30,-3-12 3,-8-10 36,-7-4 14,-3-8 2,-5-7 23,-1-3 46,-3 8-8,-1 12 20,3 11 15,-5 10 11,0 3-44,0 1-47,0 19-18,0 13 0,0 12 5,-5 5-5,-1 3-16,-5-2-79,-5-6-116,-3-11-246</inkml:trace>
  <inkml:trace contextRef="#ctx0" brushRef="#br0" timeOffset="43805.6591">19661 4665 692,'0'0'121,"0"0"94,0 0-81,0 0-62,0 0 0,0 0-27,12-22 25,-12 22-17,0 0-19,0 0-8,3 16-9,-3 4 4,0 6-4,0 1-8,0 2-6,0-1 1,0-4-1,0-6-3,0-5 1,0-7-1,0-1 3,0-5-1,0 0-1,0 0 13,0-17 13,1-14 9,8-13-34,2-4-2,2-1 0,1 6-5,0 6 3,3 8 2,1 6-1,1 3 2,4 3 3,-1 7-4,2 6 0,-7 4 2,3 0 0,-1 18 0,-1 9 2,0 7 2,-3 5 8,0 2 0,-6 2-6,0-1-8,-2-3-7,-2-3-44,1-5-51,-3-9-112,0-10-243</inkml:trace>
  <inkml:trace contextRef="#ctx0" brushRef="#br0" timeOffset="44337.9711">20629 4504 862,'0'0'150,"0"0"89,0 0-63,0 0-65,0 0-48,0 0-40,-6-16-23,6 35 5,0 3 7,0 6 18,0 1-14,0-2-8,0 2-2,0-9-6,3-3-5,-2-1-52,-1-8-40,0-6-139,0-2-148</inkml:trace>
  <inkml:trace contextRef="#ctx0" brushRef="#br0" timeOffset="44532.9307">20549 4318 852,'0'0'290,"0"0"-121,0 0 3,0 0-117,0 0-24,0 0-31,-11-17-2,11 17-13,0 1-82,6 16-54,11 5-69,6 0-241</inkml:trace>
  <inkml:trace contextRef="#ctx0" brushRef="#br0" timeOffset="44892.8588">20796 4539 919,'0'0'150,"0"0"29,0 0-102,0 0-36,0 0-8,0 0 10,28 81-13,-22-59-5,-4-2-13,1-6-4,0-5-5,-2-3 1,2-6-3,-1 0 2,4 0 3,5-9 11,6-14 4,5-6-19,4-5-2,-3 8-3,-1 4 2,-6 8 1,-6 8 0,-2 4 0,-1 2 2,-1 0-2,-2 10-3,1 7-1,0 4 3,-2 1-8,1-1-19,3-5-57,4-1-57,5-9-136,3-6-151</inkml:trace>
  <inkml:trace contextRef="#ctx0" brushRef="#br0" timeOffset="45201.3673">21300 4471 898,'0'0'156,"0"0"29,0 0-104,0 0-23,-82-4-47,60 18 5,2 5 16,7-1-15,10 0-8,3 1-9,3-2 0,25-2 4,5-2-4,10-4 0,3-5-1,-5 1-3,-5 1 4,-14-2 1,-12-1-1,-6-2 11,-4 0 24,0 3 7,-7 1-7,-19 5-21,-13 0-14,-2-4-21,4 2-47,12-8-77,11 0-118,10-21-240</inkml:trace>
  <inkml:trace contextRef="#ctx0" brushRef="#br0" timeOffset="45441.6308">21543 4321 1064,'0'0'117,"0"0"153,0 0-204,0 0-8,0 0-39,0 0-17,12 31 23,-5-4 14,0 5-21,-2 2-7,0 1-8,-2-1-2,0-5-2,-3 0-14,0-8-49,0-1-29,4-5-107,-2-10-131,1-5-392</inkml:trace>
  <inkml:trace contextRef="#ctx0" brushRef="#br0" timeOffset="45606.7872">21393 4467 1026,'0'0'134,"0"0"147,0 0-212,0 0-18,0 0-36,97-13-15,-48 9 0,-6-1-8,-4-1-110,-11 1-142,-12-1-238</inkml:trace>
  <inkml:trace contextRef="#ctx0" brushRef="#br0" timeOffset="47015.5985">22033 4456 416,'0'0'341,"0"0"-129,0 0-21,0 0-69,0 0-17,0 0-57,-27 0-11,27 0-15,0 0-6,13 0 1,9 0-3,10-3 0,5 1-14,0 2-12,-1 0-75,-2 0-105,-8 0-113,-8 0-440</inkml:trace>
  <inkml:trace contextRef="#ctx0" brushRef="#br0" timeOffset="47195.6619">22094 4599 717,'0'0'166,"0"0"47,0 0-82,0 0-41,0 0-33,0 0-39,10 12 13,18-12 21,10 0-18,5 0-34,2 0-33,-2-11-115,-3-5-165,-3-5-374</inkml:trace>
  <inkml:trace contextRef="#ctx0" brushRef="#br0" timeOffset="47457.6211">22617 4252 1149,'0'0'132,"0"0"98,0 0-188,0 0-22,0 0 5,0 0-16,2 47 52,5-18-2,-2 3-26,1 0-6,-2 4-14,3-3-10,-4-2 0,0-3-1,-1-6-2,-2-4-21,3-6-48,0-4-54,1-8-70,8 0-138,-1-18-206</inkml:trace>
  <inkml:trace contextRef="#ctx0" brushRef="#br0" timeOffset="47778.696">22845 4232 817,'0'0'109,"0"0"47,0 0-108,0 0-15,0 0 65,0 0 18,4 71-43,-25-36-18,-8-2-25,-7-4-4,2-2-8,3-9-1,6-5 5,9-7 12,8-2-20,6-2-2,2-2-2,0 0-1,0 0 5,0 1-8,4 3-4,18 1 2,9 1 7,10 0 9,3-1-18,-1 2-2,-6-2-43,-2 0-75,-4-2-91,-3-3-188</inkml:trace>
  <inkml:trace contextRef="#ctx0" brushRef="#br0" timeOffset="48125.3919">23215 4242 512,'0'0'477,"0"0"-297,0 0-22,0 0-120,0 0 19,0 0-38,-97 15-3,72 10 7,5-1-8,7 2-5,9-2-5,4-2-5,1 0 1,18-5 0,5-5-2,5-7-4,1-5 0,-2 0 5,-4-10 2,-5-11 7,-8-8 11,-11-3 5,0-5 2,0 4-22,-11 7-5,-2 10-20,1 10-18,7 3-59,4 3-144,1 0-159</inkml:trace>
  <inkml:trace contextRef="#ctx0" brushRef="#br0" timeOffset="48343.7192">23371 4168 884,'0'0'173,"0"0"66,0 0-146,0 0-32,0 0-13,0 0-22,0 19-11,0 3 19,0 7 3,0 1-13,0 3-11,0-1-10,0-1-3,0-3-3,0-3-46,0-1-79,0-9-109,0-10-156</inkml:trace>
  <inkml:trace contextRef="#ctx0" brushRef="#br0" timeOffset="48674.8052">23387 4146 936,'0'0'111,"0"0"90,0 0-155,0 0-34,0 0 10,82-37-2,-53 48-5,-1 7 6,-4 4-6,-11-2-3,-7 0-2,-6-2 0,0 2 7,-21-3-2,-3-2 1,-2-3-6,3-3-1,5-4-6,9-2-2,6-3 7,3 0 7,0 0 3,0 0-11,0 2-7,0 5-2,15 3-5,9 2 7,7 0 0,4 1-35,0-2-107,5-6-157,-2-5-271</inkml:trace>
  <inkml:trace contextRef="#ctx0" brushRef="#br0" timeOffset="48889.7505">23774 4124 956,'0'0'112,"0"0"114,0 0-143,0 0-50,0 0-22,0 0-6,107-40-1,-70 32-4,-7 0-28,-9 4-79,-11 2-97,-8 2-155</inkml:trace>
  <inkml:trace contextRef="#ctx0" brushRef="#br0" timeOffset="49070.2054">23892 4113 725,'0'0'225,"0"0"-113,0 0-61,0 0 52,-13 76 18,13-50-35,0 2-45,0 0-7,0 0-26,0-2-8,0-1-27,0-7-84,0-3-140,0-10-215</inkml:trace>
  <inkml:trace contextRef="#ctx0" brushRef="#br0" timeOffset="49295.2832">24210 4001 1120,'0'0'182,"0"0"-46,0 0-134,0 0-2,0 0 105,0 87-73,0-51-11,0-2 3,0 3-13,0-3-11,0-5 0,0-2-72,0-6-93,0-8-94,0-9-169</inkml:trace>
  <inkml:trace contextRef="#ctx0" brushRef="#br0" timeOffset="49459.8879">24243 4160 844,'0'0'172,"0"0"94,0 0-122,0 0-93,0 0-33,0 0-8,5-14-10,17 14-2,8 0-3,1 0-10,-1 0-109,-3-6-83,-7-2-47,-6-6-67</inkml:trace>
  <inkml:trace contextRef="#ctx0" brushRef="#br0" timeOffset="49633.0526">24434 4014 561,'0'0'249,"0"0"30,0 0-91,0 0-50,0 0-47,0 0-53,-14 7-34,8 26 61,0 5-6,2 2-34,4-1-2,0 3-18,0 2-5,0-2-27,1-2-116,-1-5-114,0-9-264</inkml:trace>
  <inkml:trace contextRef="#ctx0" brushRef="#br0" timeOffset="52674.741">8455 3609 105,'0'0'51,"0"0"-39,0 0 32,0 0 4,0 0 10,0 0 7,0 0 8,12 0-4,-12 0-4,0-3-11,0 3 5,0 0 33,0 0 1,0 0-35,0 0-29,0 0 20,0 0 11,0 0-8,-4 0-10,-15 20-8,-9 20-16,-12 21 9,-5 25 2,-7 31 26,1 28 13,2 27-21,10 18 2,11 13-9,26-5-21,11-4-1,44-5 16,27-6 6,18-3-20,7-6 54,2-7-74,-1-6-31,-2-3-211,1-7-18,3-15 225,14-26-120</inkml:trace>
  <inkml:trace contextRef="#ctx0" brushRef="#br0" timeOffset="53735.7969">24529 2376 699,'0'0'33,"0"0"115,0 0-27,0 0-56,0 0-24,0 0-2,0 0-17,21-6-12,17 36 3,18 22 32,16 26 13,9 21 6,9 22-17,-3 18-8,-10 11-4,-14 11-15,-20 3 4,-14 14-4,-18 5 2,-11 5-8,-7-3 0,-26-15 9,-12-11-11,-13-16-11,-13-8-1,-5-13-6,-5-10-20,2-14-14,3-11-102,1-15-195,0-14-226</inkml:trace>
  <inkml:trace contextRef="#ctx0" brushRef="#br0" timeOffset="54734.0672">6480 4766 933,'0'0'97,"0"0"-85,0 0 29,0 0 2,0 0-9,0 0-6,0 0 42,-6 118-5,6-52-9,-3 6-5,-9 1-5,-1-5-21,5-7-6,1-11-8,4-10-7,0-10-4,3-11 1,0-10-1,0-3-26,0-6-99,0 0-143,0-23-222</inkml:trace>
  <inkml:trace contextRef="#ctx0" brushRef="#br0" timeOffset="55003.3548">6690 4775 483,'0'0'755,"0"0"-718,0 0 30,0 0 54,0 0-59,0 0-36,14 36-15,-4 10 42,-4 10-9,-3 1-1,-3 1-11,0-4-18,0-2-5,0-7-9,0-3 0,-3-9-2,3-7-53,-3-7-74,3-10-89,0-9-134,0-9-481</inkml:trace>
  <inkml:trace contextRef="#ctx0" brushRef="#br0" timeOffset="55333.0437">6180 4834 940,'0'0'64,"0"0"-24,0 0 92,0 0-35,0 0-57,0 0-33,49-30 14,56 0 40,35-10-8,21-6-37,6-4-7,-9-1-3,-12 5 0,-25 3-2,-27 9-2,-30 9-2,-25 8-22,-15 9-16,-15 5-29,-9 3-48,2 0-83,-2 1-150,0 7-270</inkml:trace>
  <inkml:trace contextRef="#ctx0" brushRef="#br0" timeOffset="56639.6086">6875 5525 657,'0'0'140,"0"0"-76,0 0 65,0 0-24,0 0-44,0 0 2,2-8 3,-2 4-3,0 0 5,0-1-31,-2 1-6,-10 2 5,-4 2-15,-8 0-8,-1 0-6,-1 11-5,1 1 0,4-2-1,9 4 0,4-2-1,8 1-2,0 1-1,14 2 2,13 4 1,1-1-1,4-1 1,-2 0 0,-4-1 0,-8 1-1,-6-2 1,-9-1 0,-3-1 1,0-2 1,-19-2 0,-2-5 8,-6-2-2,3-3-2,0 0 1,8-6 7,7-5-8,6-2 2,3 3-8,12-6 0,14-6-17,12 2-23,10-4-59,3-2-128,1 4-61,-6 2-208</inkml:trace>
  <inkml:trace contextRef="#ctx0" brushRef="#br0" timeOffset="56797.5352">7112 5537 940,'0'0'188,"0"0"-22,0 0 48,0 0-107,0 0-53,0 0-37,-4 39-2,4-8 3,0-1-12,0-1-6,0 1-20,-6-2-87,-6-2-113,-11-6-218</inkml:trace>
  <inkml:trace contextRef="#ctx0" brushRef="#br0" timeOffset="56991.3547">6886 5332 1411,'0'0'23,"0"0"7,0 0 63,0 0-77,0 0-16,0 0-41,0-7-91,13 21-29,-1-1-146</inkml:trace>
  <inkml:trace contextRef="#ctx0" brushRef="#br0" timeOffset="58641.6017">7382 5659 609,'0'0'34,"0"0"9,0 0 80,0 0-33,0 0-53,0 0-2,0-2 9,0 1 2,0-2 10,0-1-6,0-2-4,0-1 6,0 0-11,0-2 14,0 1-16,-7-1 1,1 1-7,-4-1-2,2 4-3,-6-2-10,6 7-4,-3 0-1,-5 0-2,-2 0-8,3 17-2,-3 2 3,6 5-3,6 2 0,6-1-1,0 2 0,6-3-2,14-5 2,5-3-2,5-8-3,-1-5-2,7-3-11,-3 0-1,0-16-6,-2-9-4,-7-7 5,-9-6 24,-12-6 2,-3-5 21,-12-4 31,-12 4 5,5 9 17,4 13 20,9 13 8,1 11-44,5 3-53,0 20-7,20 21-11,12 14 11,3 11 0,8 6-7,-4-2-106,-6 3-179,-12-5-446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7T05:15:56.002"/>
    </inkml:context>
    <inkml:brush xml:id="br0">
      <inkml:brushProperty name="width" value="0.05292" units="cm"/>
      <inkml:brushProperty name="height" value="0.05292" units="cm"/>
      <inkml:brushProperty name="color" value="#1F497D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6252 1235 638,'0'0'102,"0"0"-86,0 0 50,0 0 32,0 0-47,0 0-24,0 0 8,46 24 8,-43-24 28,-3 0 14,0 0 3,0 0 12,0 0-20,0-7-20,0-2-42,0-1-7,0 3-7,-17 2-2,1 3-2,-9 2-5,-2 0 4,-3 0-3,5 2 3,-1 8 1,1 2-4,4 2 3,6-2-6,5 2 3,7-1-5,3-1 3,0 0 4,9 3 3,13-4-1,2-1 0,9 1 0,1-4 0,5 4 0,-2-4-5,-4 3 4,-5 2-5,-5-1-15,-7-2 14,-1 3 0,-6 0 1,-3-6 6,-6 2-6,0-2 6,-6 1 0,-22 2 3,-4-1 8,1-1 8,-2-2-3,7-4-4,6-1-7,5 0-3,3 0-2,3 0-47,6-6-97,3-3-135,6-7-372</inkml:trace>
  <inkml:trace contextRef="#ctx0" brushRef="#br0" timeOffset="246.6607">6605 1194 1025,'0'0'90,"0"0"125,0 0-48,0 0-89,0 0-44,0 0-34,11 0 9,-7 29-9,-1 7 20,-3 1-1,3 2-3,-3-3-13,0-2-1,0-3-2,0-5-1,0-4-79,0-4-87,0-3-175,0-4-378</inkml:trace>
  <inkml:trace contextRef="#ctx0" brushRef="#br0" timeOffset="443.5394">6492 1421 803,'0'0'303,"0"0"-207,0 0 109,0 0-115,0 0-52,0 0-29,94-40-4,-48 30-3,-2 3-2,0 4-51,-5 1-83,-8 2-173,-4-3-218</inkml:trace>
  <inkml:trace contextRef="#ctx0" brushRef="#br0" timeOffset="785.1652">6924 1294 995,'0'0'128,"0"0"96,0 0-50,0 0-91,0 0-56,0 0-27,0-6-4,0 26-17,-4 8 21,-2 2 2,6 2 1,0-2-1,0-7 0,0 1-2,10-7-2,3-3-12,7-6-17,-4-7 8,7-1 16,-4-1 7,-2-16 5,-1-12 3,-3-5 19,1-2 5,-8-3-6,-3 13-8,-3 6 14,0 9-23,0 8-9,0 2-3,0 1-81,0 1-155,0 10-234,18 2-418</inkml:trace>
  <inkml:trace contextRef="#ctx0" brushRef="#br0" timeOffset="1222.1293">7445 1376 915,'0'0'130,"0"0"51,0 0-12,0 0-109,-16-74-2,5 71-31,-5 3-17,-4 0 3,-5 9-7,-3 10-2,7 4-4,5 1 0,8-1-2,8-3-1,0-1-3,8 0 3,18-2-8,4-7-12,4-3-7,5-7-5,-6 0-7,-8-12 9,-4-10 33,-9-7 5,-3-8 11,-8-8 31,-1-3-3,0-4-4,0 4 4,0 10-11,0 11 19,0 11-3,0 8-4,0 6-12,0 2-25,0 5-8,0 16-27,3 15 27,5 8-1,-5 6 1,3 5-1,2-5-82,1-8-103,10-9-161,9-16-213</inkml:trace>
  <inkml:trace contextRef="#ctx0" brushRef="#br0" timeOffset="1558.987">7773 1344 1062,'0'0'50,"0"0"131,0 0-51,0 0-111,0 0-19,0 0-2,32-12 2,-10 12 0,0 0-3,-4-9-23,-6-4 14,-3-1 12,-6-6 6,-3-1 5,0 4-6,0 0 14,-12 5-1,-3 7 4,-6 5-4,-1 0-12,-2 6 0,0 15 2,0 7 0,5 2 11,7 4-1,3-1 3,9-4-21,0-2 2,21-5-2,5-1 0,12-11-68,2-3-117,-1-7-213,6-4-470</inkml:trace>
  <inkml:trace contextRef="#ctx0" brushRef="#br0" timeOffset="2136.0267">8052 1267 1095,'0'0'61,"0"0"206,0 0-143,0 0-68,0 0-41,0 0-15,-3 10-18,6 16 18,3 8 2,-3 0 2,3-5-3,1-7-1,3-5 1,0-8-1,-4-2 3,6-6 0,1-1-2,8-5 2,2-17 2,6-9-5,1-8-6,-3-5 6,0 5-2,-6 6 5,-5 13-3,-10 10 4,-6 6-1,0 4-3,0 0-2,0 5-17,0 16 2,0 10 17,-3 1 0,0 2 0,3-5-1,0-3-11,6-5-11,9-7 2,4-5 1,2-2-12,2-7 18,5 0-12,2-10 4,-5-13 7,-4-9 4,-3-11 11,-9-6 2,-2-3 2,-6 3 4,-1 9 2,0 14 5,0 10 23,0 8 8,0 6-2,0 2-25,-4 0-19,-2 17-15,-7 12 10,4 5 5,-3 8 6,7 3-5,5 1 1,0-1-4,0-6-30,17-10-86,1-9-121,6-12-162</inkml:trace>
  <inkml:trace contextRef="#ctx0" brushRef="#br0" timeOffset="2293.9821">8467 1252 1060,'0'0'55,"0"0"58,0 0 14,0 0-69,0 0-36,0 0-3,77-3-4,-41 3-15,-6 0-17,-8 0-128,-5-3-208</inkml:trace>
  <inkml:trace contextRef="#ctx0" brushRef="#br0" timeOffset="2871.815">9350 1064 664,'0'0'391,"0"0"-261,0 0 116,0 0-164,0 0-39,0 0-19,-120 5-8,74 24 14,4 7 3,4 10-11,2 9-8,10 6 4,13-1-8,13 1-3,0-8-7,22-6 0,17-7-3,17-8-26,14-13-109,7-12-126,0-7-373</inkml:trace>
  <inkml:trace contextRef="#ctx0" brushRef="#br0" timeOffset="3404.3665">9848 1263 771,'0'0'129,"0"0"44,0 0-83,0 0-19,0 0 11,0 0-24,0-45 14,-3 36-45,-11 2 2,1-1-3,-7 3-23,1 4 13,0 1-13,-5 0 6,6 1-9,-5 12-3,13 3 2,0 1 0,7 3-7,3 1 8,0-1 0,9 0-5,18-1 4,3-4-5,7-1 2,0 0 4,-11-1-10,-1 1 3,-11-5-1,-2 2 5,-2-2 1,-3-4 1,-7-2 0,0 1 1,0-2 0,-3 3 2,-23 0 24,0-3 8,-10 0-7,-2-2-13,9 0-10,5 0-4,11 0 0,7 0-27,6-2-62,6-10-123,25-5-331</inkml:trace>
  <inkml:trace contextRef="#ctx0" brushRef="#br0" timeOffset="3600.2658">10110 1259 1143,'0'0'121,"0"0"126,0 0-143,0 0-68,0 0-36,0 0 6,0 43-1,0-13 3,-9-1-2,2-2-6,-2-3-9,-1-5-123,2-4-151,3-10-345</inkml:trace>
  <inkml:trace contextRef="#ctx0" brushRef="#br0" timeOffset="3763.9308">10065 1079 1208,'0'0'91,"0"0"167,0 0-159,0 0-99,0 0 0,0 0-84,17 20-35,7 4-108,9-3-262</inkml:trace>
  <inkml:trace contextRef="#ctx0" brushRef="#br0" timeOffset="4197.944">10426 1333 1031,'0'0'161,"0"0"74,0 0-146,0 0-26,0 0 4,-26-81-35,6 73-23,1 7 1,-4 1-5,3 1-5,1 16-1,2 5-2,5 1 3,2 4-2,10-4-5,0 2 5,0-6 0,22-7-28,8-5-9,6-7 15,-4 0-13,0-8 18,-9-16 7,0-11 12,-11-7 7,-2-7-2,-2 1 30,-8 10 15,0 7 8,0 11 2,0 10-1,0 3 5,0 5-20,0 2-25,0 0-19,0 7-9,0 15-13,0 12 20,0 8 1,0 7-1,0 2 2,0 0-77,3-3-76,6-9-120,8-10-267</inkml:trace>
  <inkml:trace contextRef="#ctx0" brushRef="#br0" timeOffset="4386.4188">10855 1492 1275,'0'0'165,"0"0"86,0 0-122,0 0-97,0 0-32,0 0-4,-21 51 3,3-18 2,-6 4-2,2-3-70,-2 1-134,6-12-222</inkml:trace>
  <inkml:trace contextRef="#ctx0" brushRef="#br0" timeOffset="5429.7775">11666 1205 669,'0'0'193,"0"0"-14,0 0-35,0 0-31,0 0-20,0 0-27,-13-61-31,-4 52-26,1 3 14,-2 0-8,-6 4 1,-1 2-1,-1 0-14,3 0 2,1 6-3,5 7-2,3 2 1,7 5-6,7 1 2,0 2 3,15-2 2,11 0-18,9-2 3,0-3-1,0 1 5,-2-3 4,-1 1 0,-9-1 3,-2 3-3,-8-2 5,-1 2 2,-8 0-6,-2-3 4,-2-2 2,0-1 2,-14-5 12,-6 1 12,-13-2 16,-7-4-7,2 1-21,3-2-3,8 0-10,5-10-1,9-4-43,12-1-89,1-4-165,14-1-262</inkml:trace>
  <inkml:trace contextRef="#ctx0" brushRef="#br0" timeOffset="5812.4084">11896 1218 14,'0'0'1137,"0"0"-1000,0 0 45,0 0-131,0 0-51,0 0-10,0 0 10,8 54 9,-8-24-4,2 0 9,-2-6-14,0-4 3,1-5-4,1-6 1,-1-4 0,6-5 1,2 0 0,7-14 14,8-8-2,0-10-13,3 1 8,-4 4-6,-3 5 0,-5 9 4,-4 7 3,-2 3 11,1 3-4,0 0-9,-1 8-4,-3 12-3,0 6 4,-2 7-4,0 0 0,0-1-1,2-5-56,0-2-65,6-9-139,12-8-273</inkml:trace>
  <inkml:trace contextRef="#ctx0" brushRef="#br0" timeOffset="6193.9261">12468 1269 1022,'0'0'47,"0"0"176,0 0-121,0 0-56,0 0-13,0 0-27,-84-9-1,62 30 5,5 3-7,8 1-3,9 0-2,0-4-3,9-2-6,14-5-15,10-6 5,2-8-17,-3 0-21,-5-5 35,-8-12 24,-6-5 0,-4-7 44,-5-5 18,-4 3 10,0 4-7,0 10 0,0 11-2,3 4-14,-3 2-23,0 0-26,1 11-34,1 10 21,1 9 8,3 3 9,2-2-8,5-1-65,2-8-70,6-6-116,1-9-292</inkml:trace>
  <inkml:trace contextRef="#ctx0" brushRef="#br0" timeOffset="6898.2639">12732 1219 846,'0'0'307,"0"0"-154,0 0 39,0 0-129,0 0-63,0 0-2,11 8 2,4 12 5,-3 2 1,-2-2-5,-1 1-1,-1-4 0,-2-5 2,-3-4-2,4-3 0,-4-5 2,0 0 1,3 0 5,4-10 9,6-10-1,0-6-15,0-1 4,1 4 6,-6 1-10,-1 8 9,3 5 9,-10 2-10,0 7-7,0 0-2,-3 0-3,6 10-33,-4 7 24,6 3 11,-1-2-3,-2-6-2,-1-3 4,0-5-9,-2-3 10,-2-1-10,7 0 11,6 0 0,5-11 4,9-8-4,3 2 6,-5-2-6,2 2 0,-8 6-1,-9 4 1,-3 3-2,-7 4-7,0 0-12,0 7-26,0 10 26,0 6 21,3 2 0,3 3 0,5-6 0,4-5-8,5-3 8,0-5-1,2-9-4,3 0 4,5-12 0,-1-13-7,-2-3 8,-8-3 3,-7-1 1,-12 3 40,0 4 8,0 11-18,0 6 19,-2 8-16,-12 0-37,2 13-13,2 7 13,-3 3-3,5 4 7,6-1-6,2-1 2,0-1-6,13-3-46,10-1-104,11-7-289</inkml:trace>
  <inkml:trace contextRef="#ctx0" brushRef="#br0" timeOffset="7664.1724">14631 1238 599,'0'0'318,"0"0"-234,0 0 47,0 0-23,0 0-45,-4-80 29,-7 70-36,-2-1-14,-10 5-15,0 2-15,-3 4-12,2 0 0,0 4 0,4 11-3,3 6-1,7 3 2,5 4-6,5 2 6,9 0-4,20-7 3,4-6-2,5-9-24,-1-8-4,-6 0 4,-8-8 20,-3-12 9,-4-8 4,-3-2 17,1 0 1,-5 1 15,-5 5-1,1 7 0,-4 7-9,1 6 17,-1 4-31,1 0-13,1 11-37,4 11 23,7 3 14,0 1 0,7 1-24,10-4-36,10-3-37,2-7-56,6-11-70,1-2-90,-2-8-78</inkml:trace>
  <inkml:trace contextRef="#ctx0" brushRef="#br0" timeOffset="8323.8615">15132 1210 391,'0'0'321,"0"0"-27,9-87-103,-12 69-57,-13 5-34,-8 6-55,-3 7-29,-1 0-13,0 7-3,1 13-5,8 3-1,6 5-2,9-3 8,4 0 0,3-3-6,21-2 4,9-9-13,7-5-15,1-6-16,-5 0 5,-5-13 41,-8-7 7,-6-3 31,-7 1 43,-1 3-31,-5 4 27,-2 9 7,-2 3-39,0 3-11,0 0-34,0 20-39,-2 17 22,-11 16 17,0 13-1,-4 2 1,2 1-18,-2-7-10,-2-7 13,-1-9 0,-3-7 15,1-12-1,-1-10 1,3-8 6,-3-9 1,4 0 10,3-14 6,2-15-13,9-12-10,5-10-1,8-3-32,23-4-7,10 8-16,6 13 1,7 4-11,1 11 12,11 2 28,-5 1-14,-2 2-12,-5-2 19,-8 2-2,-5-5 32,-4-2 3,-4-3 2,-11 0 39,-2-1 45,-11 3-2,-6 6 9,-3 4-32,0 6-27,-6 4-11,-13 5-5,-6 0-18,-3 14-14,3 8 12,4 3 0,9-2 2,8 2 7,4-3-7,10-1 3,20-4-3,9-2-1,10-7-23,7-7-76,5-1-157,-2 0-197</inkml:trace>
  <inkml:trace contextRef="#ctx0" brushRef="#br0" timeOffset="8683.9489">14044 1414 1195,'0'0'93,"0"0"105,0 0-103,0 0-78,0 0-17,0 0-5,6 61 5,-9-27 8,-11 5-8,-2-3-133,7-10-269</inkml:trace>
  <inkml:trace contextRef="#ctx0" brushRef="#br0" timeOffset="9201.7926">16020 705 200,'0'0'948,"0"0"-761,0 0 35,0 0-74,0 0-64,0 0-29,12-20-45,3 48-6,8 15-4,10 16 28,-3 15-4,-5 9-13,-10 6-7,-15 4 0,0 3-4,-22-2-24,-17-4-126,-10-7-54,-3-16-373</inkml:trace>
  <inkml:trace contextRef="#ctx0" brushRef="#br0" timeOffset="10964.2293">6486 2453 587,'0'0'161,"0"0"-130,0 0 143,0 0-52,0 0-42,0 0-46,0 0-8,33-34 22,-30 17 0,0-1 14,-3 0-20,0 3-12,0 0-2,-9 5 0,-5 1-5,-5 5-10,-5 4-11,-4 0 0,-5 1-2,0 17 2,2 8 6,4 5 7,4 3-1,10 5 13,7 0-6,6-3-1,0-2 0,16-4-15,16-5 3,8-7-4,8-7 1,1-8-5,3-3-22,-4-1-60,-2-15-68,-7-5-186,-6-4-364</inkml:trace>
  <inkml:trace contextRef="#ctx0" brushRef="#br0" timeOffset="11248.3347">6807 2376 797,'0'0'140,"0"0"9,0 0 31,0 0-113,0 0-43,0 0-17,-57 47 12,45-17 11,6-2-13,6-3 0,0-6-12,24-9-1,5-3 4,12-7 6,-1 0 0,-7-14 3,-8-4 11,-12-3 26,-6-6 26,-7-2-27,0 2-29,-12 5-24,-3 10-14,0 9-35,6 3-76,2 0-118,7 0-195</inkml:trace>
  <inkml:trace contextRef="#ctx0" brushRef="#br0" timeOffset="11555.8956">7060 2346 989,'0'0'128,"0"0"145,0 0-142,0 0-90,0 0-35,0 0-5,0 43 20,0-12 0,0 1-7,15-3-3,0 0-4,7-7-3,5-5-1,0-7-1,-3-5-2,-3-5 1,-3-2 5,-5-18 9,-9-10 30,-4-10 4,0-2-11,-4 1-20,-9 12-8,1 5-8,2 12-2,4 7-41,6 3-80,0 2-98,13 0-297</inkml:trace>
  <inkml:trace contextRef="#ctx0" brushRef="#br0" timeOffset="11893.8601">7525 2328 927,'0'0'101,"0"0"130,0 0-71,0 0-73,0 0-30,0 0-37,-62-31-13,47 39-7,0 3 1,9 4-3,6 3-1,0 2 3,4 3 0,22 4 1,0-1-1,6 0 2,-2-2-2,-5-5 0,-6-1 0,-8-5 1,-11-2 0,0-2 11,0-3 35,-13 2 8,-15-3-10,2-2-11,-7-2-22,6-1-12,5 0-7,7-1-94,15-15-77,0-1-246</inkml:trace>
  <inkml:trace contextRef="#ctx0" brushRef="#br0" timeOffset="15215.9424">7389 2355 279,'0'0'371,"0"0"-300,0 0 78,0 0-22,0 0-36,0 0 6,0 0 5,20-34-10,-14 30-32,0 1-18,0 0-13,3 2-7,6 1-9,0 0 4,6 4 1,-2 13-5,0 5 2,1 8-4,-6 6 3,1 0-5,-2 1-4,-6-3 1,-4-5-4,-3-5 1,0-4 2,0-2-3,-10-6 1,-3-4 1,3-4 9,3-4-4,0 0 5,5 0 11,-4-4 15,6-13-7,0-8-24,0-8 4,8-7-11,15-3-1,10 1 1,3 4-2,0 8-1,-5 7-6,-4 8-13,-7 5-25,-3 6-41,-5 4-39,0 0-126,0 0-187</inkml:trace>
  <inkml:trace contextRef="#ctx0" brushRef="#br0" timeOffset="15651.6226">8107 2355 826,'0'0'122,"0"0"75,0 0-62,0 0-12,0 0-55,0 0-32,-37-39-18,16 39-11,-6 0-1,-1 0-1,4 3 5,2 8 8,8 2-2,5 0-9,5 4-7,4 2 0,0 2 3,16 1-1,11 2-2,6-2-4,4-5 3,-1-1-1,-3-3 2,-14-1-1,-1-2 1,-12-3-1,-6-1 1,0-1 3,0-1 10,-26 1 20,-3-2 3,-10-3-15,3 0-11,7 0-4,9-3-6,11-9-59,9-7-73,0 0-190,23-6-254</inkml:trace>
  <inkml:trace contextRef="#ctx0" brushRef="#br0" timeOffset="16018.5137">8363 2373 824,'0'0'197,"0"0"-130,0 0 48,0 0-49,0 0-30,84-3-2,-64 3-5,2 0 0,-1 0-15,-6 0-2,-1-7-2,-1-3-2,-7 0 26,-6-3-6,0 0 9,0 1 0,-6 1-5,-8 2-3,-5 7-14,-5 2-13,-8 0-2,-3 0 2,-1 17 11,0 2 4,8 8 6,3 3-4,11 3-6,7 1-6,7 2 0,3-5 0,19-4-3,14-5-3,7-3-1,8-9-4,7-5-36,5-5-75,6 0-113,8-14-214</inkml:trace>
  <inkml:trace contextRef="#ctx0" brushRef="#br0" timeOffset="16257.5933">9256 2210 1216,'0'0'70,"0"0"165,0 0-77,0 0-95,-97-46-23,64 69-27,-7 9 3,-4 12 10,7 10-8,9 9-4,9 4-7,12 0-5,7-3-1,9-8-1,21-8-7,3-7-23,3-7-51,-4-10-101,3-11-124,-5-11-384</inkml:trace>
  <inkml:trace contextRef="#ctx0" brushRef="#br0" timeOffset="17278.1234">9942 2375 699,'0'0'112,"0"0"33,0 0 13,0 0-47,0 0-33,0 0 15,0 0-24,0-15-32,-6 4 6,-11 1-14,1 2-10,-5-2-10,2 2 5,-2 3 0,0 4 0,-2 1-3,2 0-7,1 9 0,1 7 1,5 7-5,4 5 4,4 3-3,3 2-1,3-1 3,3-2-1,16-5-2,8-3 0,7-2-1,5-8-8,3-1-26,4-7-33,3-4-31,6 0-120,1-10-189</inkml:trace>
  <inkml:trace contextRef="#ctx0" brushRef="#br0" timeOffset="17488.0881">10250 2367 982,'0'0'131,"0"0"103,0 0-42,0 0-105,0 0-30,0 0-38,-13-23-16,13 32-3,0 15 0,0 8 19,0 6-15,0-4 2,0 2-6,0-5-11,0-3-82,0-6-69,0-10-169,0-5-250</inkml:trace>
  <inkml:trace contextRef="#ctx0" brushRef="#br0" timeOffset="17662.2552">10250 2239 1001,'0'0'154,"0"0"7,0 0 11,0 0-125,0 0-47,0 0-20,-4-9-70,18 33-26,8-1-137,8 1-183</inkml:trace>
  <inkml:trace contextRef="#ctx0" brushRef="#br0" timeOffset="18112.0068">10594 2450 916,'0'0'102,"0"0"118,0 0-86,0 0-47,4-80-29,-4 68-10,-16 3-4,-5 5-13,0 4-13,-7 0-16,4 6 5,-3 10-6,4 4-1,8 4 0,11 2-9,4-4 9,0 0-7,6-5-15,18-5-14,7-7 12,5-5-15,3 0-4,-3-14-28,-3-8 14,-8-7 25,-8-8 32,-4-3 0,-10-2 29,-3 1 25,0 2 12,0 7-9,0 11 14,0 10 3,0 5 1,0 6-16,0 0-38,-3 3-21,0 18-23,-4 11 23,0 11 5,0 9-5,4 5-9,3 2-59,0-9-85,5-9-67,23-13-152,12-8-466</inkml:trace>
  <inkml:trace contextRef="#ctx0" brushRef="#br0" timeOffset="18276.445">11003 2527 1060,'0'0'229,"0"0"28,0 0-45,0 0-108,0 0-66,0 0-38,-5 1-20,-13 35 20,0 5 0,-3-2-53,2-3-72,4-4-140,4-9-274</inkml:trace>
  <inkml:trace contextRef="#ctx0" brushRef="#br0" timeOffset="19663.8383">11909 2237 762,'0'0'104,"0"0"43,0 0-26,0 0-34,0 0-9,0 0 16,3 0-16,-3 0-14,0 0 7,0-7-9,0 1-24,-9-3-13,-4 4-5,-5 0-19,-3 4-1,-1 1-4,-5 0 3,1 3 1,4 12-1,-1 4 0,6 4 1,5 6-1,3 2 3,6 1-4,3 1 2,0 1-1,18-5-2,9-3 5,4-6-5,8-6-2,5-6-27,3-8-31,12 0-35,3-8-113,-4-12-207</inkml:trace>
  <inkml:trace contextRef="#ctx0" brushRef="#br0" timeOffset="20068.1815">12157 2311 905,'0'0'109,"0"0"104,0 0-57,0 0-79,0 0-50,0 0-1,9-48-8,3 48-7,6 0-6,4 8-3,-5 11-1,2 4-1,-9 2 2,-3 1-3,-5-1 2,-2-1 4,0-7-5,0-6-1,0-5-1,0-3-2,0-3 4,0 0 7,0-11 12,5-11-12,10-6-7,0-1 2,5-1-2,3 5 1,-1 5 0,-1 9-1,-6 8 0,-2 3 0,-2 0 4,-2 5-2,-2 13-2,-3 5 2,1 6-1,-2 1-2,-2 0-12,4-3-28,3-7-50,5-6-86,6-8-70,10-6-158</inkml:trace>
  <inkml:trace contextRef="#ctx0" brushRef="#br0" timeOffset="20443.4142">12748 2332 408,'0'0'581,"0"0"-447,0 0 97,0 0-129,0 0-51,0 0-24,-84-49-18,57 54-3,5 9 11,4 3-11,6 3-1,6 1 0,6-1-4,0 0 0,7-1-1,19-3-25,2-6 5,9-5-15,-2-5-9,-4 0 0,-7-16 30,-11-4 14,1-5 9,-8 2 3,0-2 39,1 1-20,-4 7-2,-3 5-1,1 5 4,-1 6 7,2 1-15,-2 0-24,0 5-11,1 11-2,1 7 8,2 2 5,0 2-40,4-1-46,5-5-83,3-3-121,8-7-110</inkml:trace>
  <inkml:trace contextRef="#ctx0" brushRef="#br0" timeOffset="21193.5407">12979 2276 1020,'0'0'64,"0"0"161,0 0-134,0 0-88,0 0-3,0 0 0,2 41 7,2-17 2,6-2-2,-4 1-4,-2-5 2,2-5-3,-1-4-4,-4-5 4,2-4-1,5 0 4,1-4 5,3-13 15,4-6-22,0-3-2,1-3 5,-4 3-5,1 2 7,-2 7-6,-5 8 21,0 5 0,-1 0-16,4 4-7,-4 0 0,3 10-10,4 9 10,2 5-2,-6 2 0,0-6 2,1 0 0,-4-9-10,0-4 9,2-2 1,-5-5-1,7 0 1,5-9 2,6-8-1,2-7 0,2 1-1,-3-3 0,2 2 1,-9 4-1,-1 6 4,-4 4-1,-7 7 1,0 2 1,-3 1-5,0 0-3,0 6-14,4 11 12,-1 3 0,-3 4 6,6-1-3,0-1 1,1-3-3,10-4-5,-3-4-12,4-6 6,11-3-18,4-2-2,5-2 1,1-18-9,-3-1 6,-18-1 36,-3-1 1,-12 0 11,-3 4 85,0 2-39,-3 6-15,-7 5 11,0 6-38,1 0-15,-2 0 1,-1 16-1,-2 1 11,1 3 0,7 3-4,3 0-7,3-1-2,0 2-4,15-3-52,6-5-70,6-5-142,13-5-259</inkml:trace>
  <inkml:trace contextRef="#ctx0" brushRef="#br0" timeOffset="21351.2693">14024 2382 1224,'0'0'190,"0"0"7,0 0-95,0 0-80,0 0-21,0 0 22,-40 104-21,11-64-2,-3-2-36,-3-3-114,3-7-166,6-9-519</inkml:trace>
  <inkml:trace contextRef="#ctx0" brushRef="#br0" timeOffset="22363.4423">14494 2252 834,'0'0'151,"0"0"13,0 0-32,0 0-27,0 0-50,0 0-36,79-18 5,-35 11-6,4 4-11,-6-3-6,-7 5-1,-9-1-69,-9 2-113,-11 0-139,-6 0-64</inkml:trace>
  <inkml:trace contextRef="#ctx0" brushRef="#br0" timeOffset="22527.993">14756 2237 568,'0'0'223,"0"0"5,0 0-40,0 0-42,0 0-81,0 0-30,0 0 28,-30 68-5,25-39-42,3 1-7,2 3-9,0 1-39,0-3-83,9-4-109,-4-7-141,-5-7-220</inkml:trace>
  <inkml:trace contextRef="#ctx0" brushRef="#br0" timeOffset="22671.3844">14592 2531 816,'0'0'230,"0"0"-63,0 0-1,0 0-62,0 0-73,0 0-4,39-3-16,12-3 9,12-2-20,-5 0-77,-3-2-130,-5-2-285</inkml:trace>
  <inkml:trace contextRef="#ctx0" brushRef="#br0" timeOffset="23023.6877">14994 2316 998,'0'0'187,"0"0"4,0 0-36,0 0-63,0 0-65,0 0-27,-3-5-22,3 26 19,0 5 3,0 0 5,0-1-4,0-1 1,3-7-2,4-6-8,-3-5-16,6-6 9,0 0 9,6-6 5,7-17 1,2-9 7,5 1-7,-5 2 4,0 9 4,-7 5 1,-2 9 2,-9 2 0,2 4-4,-2 0-7,1 9-7,1 11-6,0 6 5,-3 4-23,3 1-50,2 0-66,5-7-117,3-7-151</inkml:trace>
  <inkml:trace contextRef="#ctx0" brushRef="#br0" timeOffset="23457.8131">15710 2308 870,'0'0'114,"0"0"78,0 0-66,0 0-33,0 0-25,0 0-19,-11-45 6,-5 41-27,-6 1-19,-4 3-2,-3 0-3,0 3 0,-1 11 1,8 3-5,2 3-3,11-2 0,8 0-4,1-1 0,6-5-15,21-1 10,9-5 5,6-1 7,2 0-3,-5-1 5,-5-1-4,-8 4 2,-13-3 0,-4-1 1,-9 0-1,0 2 1,0 3 19,-20 3 12,-15 1 2,-7 1-7,-7-4-18,1 0-3,8-4-6,10-5-51,12 0-48,15-5-101,3-21-159</inkml:trace>
  <inkml:trace contextRef="#ctx0" brushRef="#br0" timeOffset="23691.1416">15860 2185 1243,'0'0'137,"0"0"57,0 0-69,0 0-73,0 0-38,0 0-14,5 8 0,-4 14 13,-1 5 0,0 2-3,0 1-7,0 1-1,2 0-2,-1-2-14,1-5-45,1-3-61,2-8-45,1-10-110,1-3-134</inkml:trace>
  <inkml:trace contextRef="#ctx0" brushRef="#br0" timeOffset="23885.6986">15742 2300 1035,'0'0'117,"0"0"73,0 0-54,0 0-77,0 0-8,0 0 0,13-12-19,15 5 9,10 0-13,6 2-18,2 0-10,-4 1-9,4 3-87,-4 1-105,0 0-186,-10 0-179</inkml:trace>
  <inkml:trace contextRef="#ctx0" brushRef="#br0" timeOffset="24395.1743">16148 2269 756,'0'0'347,"0"0"-173,0 0-66,0 0-72,0 0-21,0 0 8,62 16-11,-55 4 4,-4 1-10,-3 1-1,0 0-1,0 0-4,-3-8-1,-4-1-21,2-9 2,3-4-16,2 0 33,0-9 3,7-16 5,9-6-5,6-5-2,4 4 1,4 8 0,-7 7 0,3 7-5,-7 3-5,-7 2-14,-1 5 4,-7 0 13,-4 0-3,0 0 1,0 0 10,0 0 11,0 8-2,0 12 40,0 3-8,0 7-1,0 1-23,0-6-13,0 0-2,0-5-2,18-9 2,6-5-1,4-6 51,5 0-1,0-20-15,-5-2 2,-4-7-6,-8-4 4,0-4-8,0 4-24,-3 5-3,-6 9-1,-2 10-1,-5 7-52,0 2-96,-2 0-178,-8 4-304</inkml:trace>
  <inkml:trace contextRef="#ctx0" brushRef="#br0" timeOffset="24697.0825">16915 2246 381,'0'0'680,"0"0"-546,0 0 45,0 0-39,0 0-68,0 0-5,-2-21-43,-19 21-18,-5 5-6,0 14-8,3 3 8,1 0 1,11 2-1,6 3 0,5-4 0,8-1 1,22-7-1,13-8-1,5-7-1,1 0-49,0-19-61,-8-6-145,-5-8-127</inkml:trace>
  <inkml:trace contextRef="#ctx0" brushRef="#br0" timeOffset="24889.9123">17261 2023 1145,'0'0'160,"0"0"86,0 0-82,0 0-90,0 0-74,0 0 11,-28 61 0,15-22 7,3 2-8,3 0-4,2 0-6,1-2-2,2 0-33,2-8-63,0-6-111,3-13-161,9-10-249</inkml:trace>
  <inkml:trace contextRef="#ctx0" brushRef="#br0" timeOffset="25514.6597">17107 2239 1127,'0'0'133,"0"0"29,0 0-75,0 0-67,0 0-20,111-17-13,-62 13-37,2-1-29,-11 0-19,1-2-7,-12 0 97,-10 0 8,-2 1 34,-12-3 28,0 4 19,-3 1-12,-2 3-19,0 1-3,0 0-14,-3 0-18,-12 0-15,-9 10-4,2 6-2,-2 3 5,13-1-2,4-1 1,4 1-6,3-2-4,0-2-33,6-6-8,13-4 11,7-4 16,0 0-13,-2-6 1,-5-9 0,-3 0 21,-7 0 17,-2-4 11,3 0 15,1-3-6,4 3 7,-2 6 8,8 6-9,0 4-9,0 3-9,-3 0-6,-3 15-2,-4 8-4,-3 3 3,0 2 1,-4-1-1,1-7-3,-3-3-4,0-6 7,-2-8 1,0-3 0,0 0 33,1 0 53,7-14 32,5-6-72,8-6-17,4-6-10,5 1-12,2-2-6,-1 8-1,-4 8-7,-9 7-18,-3 5-77,-6 0-39,-5-2-189,2-3-492</inkml:trace>
  <inkml:trace contextRef="#ctx0" brushRef="#br0" timeOffset="25759.7057">18119 1683 1417,'0'0'113,"0"0"71,0 0-73,0 0-63,119 30-14,-78 17 18,-8 16-20,-7 9-14,-19 6 3,-7 3-4,0-2-17,-21-5 0,-8-3 0,-10-3-36,-13-3-57,-11-12-126,-7-14-311</inkml:trace>
  <inkml:trace contextRef="#ctx0" brushRef="#br0" timeOffset="26936.1219">6304 3609 950,'0'0'40,"0"0"176,0 0-71,0 0-54,0 0-32,0 0-20,0 0-15,0 3-18,0 23 5,0 10 16,-3 3-1,-3 4 3,3-2-11,-5-1-3,4-5-2,2-2-3,2-7 0,0-4-8,0-4-1,6-8 2,8-2 2,8-8 0,11 0 8,3-1-2,6-14-11,3 0-4,-5-1-62,-3-1-71,-7 1-95,-10-1-146</inkml:trace>
  <inkml:trace contextRef="#ctx0" brushRef="#br0" timeOffset="27146.109">6372 3817 963,'0'0'95,"0"0"60,0 0-26,0 0-63,0 0-38,0 0 6,99-9-4,-62-1-19,-4 3-11,0-5-4,-5 1-73,-4 3-80,-12-2-115,-9 1-136</inkml:trace>
  <inkml:trace contextRef="#ctx0" brushRef="#br0" timeOffset="27325.8164">6404 3655 267,'0'0'633,"0"0"-485,0 0 116,0 0-113,0 0-51,0 0-37,-49-40-22,79 27-34,10-1-7,0 3-3,3 4-54,-10 4-83,0 3-106,-8 0-234</inkml:trace>
  <inkml:trace contextRef="#ctx0" brushRef="#br0" timeOffset="28751.8063">6847 3684 810,'0'0'73,"0"0"112,0 0-58,0 0-65,0 0 14,0 0-35,16-55-7,-7 51-6,-4 4-1,7 0-12,1 7-10,-1 13 8,-1 9-10,-1 3 1,-8-2 0,-2 1-3,0-5 0,0-2 2,0-6 0,0-8-3,0-4 1,0-5 0,0-1 0,0 0 0,7-7 26,3-14 0,5-5-25,0-5 4,3 0-4,6 1-2,1 2 1,5 6-1,-5 7 5,-5 5-2,-1 7 0,-9 3 12,4 6-2,-5 15-8,-3 7 7,-3 4-5,-3 2-5,0-2-2,0-4-7,0-5-44,-3-2-15,3-6-74,0-7-130,0-8-224</inkml:trace>
  <inkml:trace contextRef="#ctx0" brushRef="#br0" timeOffset="29209.8034">7351 3688 675,'0'0'143,"0"0"49,0 0-47,0 0-79,0 0 2,0 0-2,0-12-19,0 12-2,3 0-12,6 0-7,3 0-9,9 0-10,4 5 3,-1 14-10,-3 6 1,-4 4 0,-4 0 2,-6-2-4,-7-2 1,0-5-8,-7-2-8,-12-2 11,-1-5 5,-3-5 5,7-6 4,0 0-3,7-14 3,9-9 1,0-7 3,3-4-11,19 0 2,8 5-4,11 7 0,6 6-4,6 8-25,8 8-74,-1 0-142,3 0-205</inkml:trace>
  <inkml:trace contextRef="#ctx0" brushRef="#br0" timeOffset="29501.8797">7967 3734 709,'0'0'263,"0"0"-116,0 0 43,0 0-101,-107-16-36,81 36-17,1 2-18,4 2-5,9-1-6,9-2-4,3-3-3,8-5-2,22-6-1,2-7 3,6 0 1,2-11 0,-3-9 4,-9-4 4,-8-2 7,-7-2 34,-13-2 5,0 4-1,0 5-45,-13 8-9,-3 9-30,2 4-50,2 0-81,6 3-159,6 1-176</inkml:trace>
  <inkml:trace contextRef="#ctx0" brushRef="#br0" timeOffset="29713.7191">8217 3546 1255,'0'0'156,"0"0"89,0 0-126,0 0-81,0 0-28,0 0-5,3 52 9,-3-12-1,0-1-8,0 1-2,0-2-3,0-2-5,0-6-45,8-2-55,1-5-87,3-10-194,1-13-608</inkml:trace>
  <inkml:trace contextRef="#ctx0" brushRef="#br0" timeOffset="29892.2307">8564 3500 1470,'0'0'65,"0"0"179,0 0-115,0 0-123,0 0 4,30 85-10,-20-27 10,-1 1-10,-6-2-1,-3 1-58,0-5-130,-3-7-110,-9-12-308</inkml:trace>
  <inkml:trace contextRef="#ctx0" brushRef="#br0" timeOffset="30662.0754">9636 3408 658,'0'0'161,"0"0"26,0 0 40,0 0-56,0 0-59,0 0-71,-91-14-21,30 39 24,-8 18 15,4 12-8,4 9-7,13 5-11,18 1-15,17-6-11,13 0-7,16-6-3,30-8-11,15-7-52,20-11-72,4-13-125,0-15-323</inkml:trace>
  <inkml:trace contextRef="#ctx0" brushRef="#br0" timeOffset="31613.2567">10241 3650 419,'0'0'253,"0"0"-115,0 0 38,0 0-49,0 0-26,0 0 12,6 0 13,-6 0-19,0 0-2,0 0-9,0 0-13,0 0-12,0 0-16,0 0-8,0 0-17,0 0-30,0 0 0,0 0 0,0 0 0,-1 0 0,-1 0 0,-1 0 0,0 0 0,2 0 0,1 0 0,-3 0 0,3 0 0,0-1 0,0 1 0,0 0 0,0 0 0,0 0 0,0 0 0,0 0 0,0 0 0,0 0 0,0 0 0,3 0 0,0 0 0,-2 0 0,1 0 0,-2 0 0,0 0 0,0 0 0,1 0 0,-1 0 0,0 0 0,0 0 0,0 0 0,0 0 0,0 0 0,0 0 0,0 0 0,0 0 0,0 0 0,0 0 0,0 0 0,0 0 0,0 0 0,0 0 0,2-1 0,-1-6 0,1 0 0,-2-2 0,0 2 0,0 1 0,-3-1 0,-9 1-21,-4 2 5,-8 4 9,-1 0-6,-8 0 0,-3 11 2,3 12 6,2 7 2,2 2 3,12 1-4,5 0 4,8-2-3,4-2 3,10-5-3,15-6 6,14-7-2,10-6-1,10-5-4,5 0-29,4-6-97,-8-10-100,-8-2-104,-18-3-186</inkml:trace>
  <inkml:trace contextRef="#ctx0" brushRef="#br0" timeOffset="33623.208">10227 3648 326,'0'0'313,"0"0"-200,0 0 66,0 0-69,0 0-40,0 0-11,-3-7 3,3 7-2,0-3 17,0 3-11,0-3-4,0-3-22,0 2-16,0-3 14,0 4-12,0 0 12,-4 3-11,-1-3 10,-5-2-18,-5 2-11,1 0-8,-10 3-4,-1 0 2,-2 0 1,-1 3 1,4 8-1,3 2 2,0 5-2,5 1-2,4 1 1,2 2 2,9-1 2,1-3 4,0 1-5,17-7-1,8-2 2,18-3 7,8-7-3,9 0 6,-5 0-7,-6 0-5,-17 0-2,-11 9 0,-3 2 1,-1 3 1,-8 3-3,0 0 3,-6 2-1,-3-2-2,0-3 3,-3 2 3,-9-3 6,-8-5 9,-3 1 4,-5-5-1,2-1-6,-11-3 14,0 0-9,2-4-1,4-12-8,8 2 3,10 0 1,7 6-10,2 4-2,4 1-3,0 1-11,0 0-34,22-1-61,17-3-126,12-2-159,9-4-552</inkml:trace>
  <inkml:trace contextRef="#ctx0" brushRef="#br0" timeOffset="33855.9999">10598 3754 1088,'0'0'154,"0"0"98,0 0-70,0 0-75,0 0-31,0 0-31,6-24-27,-6 24-18,0 13-1,0 8 1,0 6 3,0-1 2,0 5-4,0-1-1,0-3-22,0-1-58,0-7-75,-3-6-127,0-12-315</inkml:trace>
  <inkml:trace contextRef="#ctx0" brushRef="#br0" timeOffset="34065.995">10585 3522 1133,'0'0'106,"0"0"123,0 0-61,0 0-97,0 0-31,0 0-22,-3-41-18,3 41-19,0 0-79,0 19-111,0 4-124,16 9-138</inkml:trace>
  <inkml:trace contextRef="#ctx0" brushRef="#br0" timeOffset="34687.7036">10952 3813 837,'0'0'115,"0"0"46,0 0-29,0 0-59,0 0 29,0 0-24,28-22-13,-28 12-10,0 0 4,0 2-7,-7-1-13,-1 0-13,-5 2-7,-3 3-10,2 4-5,-1 0-4,-5 0-1,6 9-3,-1 7-4,-1 1 5,8 3 2,2 0-8,6-1 2,0-1-17,6 1-12,18-5 5,5-4-18,12-6 5,2-4-3,2 0-7,-2-17-3,-10-7 17,-11-4 34,-9-6 6,-3-7 18,-7-2 26,-3-4-2,0 2-5,0 9 39,0 7 0,0 10-6,0 7-7,0 4 4,0 8-26,0 0-17,0 0-24,0 12-6,0 21-18,0 9 24,0 9-1,0 4 1,0-1-12,0-1-74,4-4-58,2-9-120,10-9-180</inkml:trace>
  <inkml:trace contextRef="#ctx0" brushRef="#br0" timeOffset="34875.8792">11540 3895 1322,'0'0'115,"0"0"135,0 0-129,0 0-121,0 0-1,0 0-4,-20 78 5,1-41 0,0 0-43,-1 0-106,-4-4-100,6-10-328</inkml:trace>
  <inkml:trace contextRef="#ctx0" brushRef="#br0" timeOffset="35977.5191">12299 3668 189,'0'0'454,"0"0"-276,0 0 4,0 0-32,0 0-44,0 0-12,14-2-21,-14-2 6,0-1-11,-5 0-29,-6 1-23,-6-2-5,0 5-5,-4 1-4,-6 0-2,-5 4 6,3 11-3,0 6 2,9 3 0,1 5-4,12-1 0,7 1 1,0 1-1,13-3 3,16-3-4,13-4 0,10-7-17,6-5-52,5-8-59,-5 0-164,-3-10-184</inkml:trace>
  <inkml:trace contextRef="#ctx0" brushRef="#br0" timeOffset="36150.4411">12634 3700 1003,'0'0'147,"0"0"139,0 0-142,0 0-25,0 0-42,0 0-47,3-43-30,0 66-17,1 7 17,1 7 0,-2 0-3,2-1-50,-5-6-86,0-5-101,0-8-244</inkml:trace>
  <inkml:trace contextRef="#ctx0" brushRef="#br0" timeOffset="36315.7609">12608 3509 1221,'0'0'132,"0"0"-3,0 0 41,0 0-151,0 0-19,0 0-103,0 0 30,85 61-138,-38-22-240</inkml:trace>
  <inkml:trace contextRef="#ctx0" brushRef="#br0" timeOffset="36744.3369">13125 3746 1004,'0'0'110,"0"0"134,0 0-129,-3-89-43,-11 70-29,-2 6-2,-13 6-14,-3 7-27,-11 7 0,4 17 0,3 6 1,11 1-2,7 4 0,12-4-5,6-2-5,6-4-30,24-7-2,7-7-10,7-7-24,3-4-36,-6-3-54,-2-18 35,-7-8 83,-8-7 49,-8-11 77,-6-3 86,-2-6 10,-5 1-48,0 9-18,-3 11 8,0 17-15,0 10-31,0 5-24,0 3-40,0 7-5,0 22-24,0 18 24,0 12 0,-6 9-3,-3 1-36,2-2-74,5-6-90,2-12-189,22-13-453</inkml:trace>
  <inkml:trace contextRef="#ctx0" brushRef="#br0" timeOffset="36924.2429">13768 3909 1421,'0'0'156,"0"0"19,0 0-43,0 0-132,0 0-8,0 0 8,-36 101-21,16-63-61,2-1-67,-2-5-128,-6-15-389</inkml:trace>
  <inkml:trace contextRef="#ctx0" brushRef="#br0" timeOffset="37979.5901">14989 3635 569,'0'0'63,"0"0"83,0 0 9,0 0-21,0 0-33,0 0-5,43-60 0,-43 49-16,0-3-21,0 1-12,-7-4-7,-3 6-15,-10 2-20,1 4-2,-8 5-3,5 0-3,-2 11-1,6 9-2,5 5-4,2 1 8,11-1-5,0 1-6,6-5-20,18-6-1,6-5-2,2-7-3,0-3 9,-5-1 15,-11-12 14,-6-2 1,-4-1 11,-1 0 22,-2 2 16,3 4 0,-3 2 4,-3 2-3,0 3-5,0 3-19,0 0-26,0 10-1,0 20-26,0 7 27,0 11 3,0-2-3,0 2 1,0-1-1,-8-5 0,-4-7 0,-1-5-2,-3-11 2,-2-2 7,0-10 6,-6-6 12,-4-1 0,-4-1-7,1-17-17,6-5-1,12-10-21,13-4-68,4-2-80,24-2-160,11 1-313</inkml:trace>
  <inkml:trace contextRef="#ctx0" brushRef="#br0" timeOffset="38273.5182">15297 3500 1109,'0'0'101,"0"0"24,0 0-62,0 0-8,98 55-18,-77-18-6,-3 0-11,-8-4-8,-7-5-8,-3-2 1,-1-7-1,-14-4 5,-9-5 3,2-4-3,0-6 2,5 0-9,8-7-2,1-14-20,8-7-3,0-2-17,20 2 3,6 4-1,9 8-50,14 5-40,6 5-38,8 6-116,-4 0-245</inkml:trace>
  <inkml:trace contextRef="#ctx0" brushRef="#br0" timeOffset="38618.1293">15821 3582 337,'0'0'389,"0"0"-151,0 0-55,0 0-37,0 0-45,0 0-41,0 0-21,-59-62-36,29 62 10,2 14-1,1 5 1,4 5-6,7 3-5,6 0-1,8-1-1,2 1-5,5-6-15,17-5-26,5-7-16,0-7-11,-2-2-38,2 0 35,-11-16 39,-1-4 37,-7-6 35,-2-2 62,-3 0 15,1 2-8,-1 9-41,1 9 3,-4 7-24,2 1-31,0 2-11,2 15-29,0 7 28,2 2-17,4-2-59,1 1-66,4-6-118,8-8-177</inkml:trace>
  <inkml:trace contextRef="#ctx0" brushRef="#br0" timeOffset="39015.207">16177 3505 1035,'0'0'81,"0"0"151,0 0-115,-81-46-59,65 46-31,-4 5-17,2 15-8,4 5-4,-1 6 2,10 0 0,5 0-1,0-1-4,13-5-18,16-3 1,4-8-11,7-3-24,-5-8-28,-2-3-40,-7-5-18,-10-15 68,-1-10 75,-7-10 7,1-8 74,-6-2 14,2 3 6,-2 5 27,-1 13-26,-2 13-3,0 6 11,0 7-38,0 3-46,0 4-26,0 16-35,0 11 35,0 6 4,0 4-4,3 4-4,3-2-68,4-5-70,7-9-101,-1-13-230</inkml:trace>
  <inkml:trace contextRef="#ctx0" brushRef="#br0" timeOffset="39359.6161">16557 3509 900,'0'0'217,"0"0"-53,0 0-89,0 0-75,0 0 1,0 0-1,8 13 0,-1-8-2,-2-2 2,2-3-1,-4 0 2,0-1 17,-2-14 4,-1-1 1,0-1 16,0 0-2,0 3-1,-10 3 7,-11 6-5,-1 5-11,-11 0-25,1 17 3,0 12 4,3 4-4,7 4 8,10 0-6,7 0-3,5-4-4,3-6 0,23-1-12,7-9-38,10-6-16,6-10-88,-4-1-204,-2-15-509</inkml:trace>
  <inkml:trace contextRef="#ctx0" brushRef="#br0" timeOffset="39567.1011">17060 3116 1254,'0'0'176,"0"0"-13,0 0-66,0 0-65,0 0 2,37 118 52,-22-46-41,-4 9-23,-5 2-11,-6 2-8,0-5-3,-12-2-30,-8-7-67,-13-9-201,-3-13-452</inkml:trace>
  <inkml:trace contextRef="#ctx0" brushRef="#br0" timeOffset="41179.3278">10512 4627 622,'0'0'55,"0"0"102,0 0-58,0 0-39,0 0-12,0 0 13,0 0 0,16-34 16,-16 31 0,0 0-12,0 0-22,-12 1-21,-7 2-17,-5 0-5,0 0 2,-2 2 2,3 7 0,0 4-2,7 1-2,5 1-1,4 4 0,5-2 0,2 3-4,0-6 5,9-2 5,11 1-5,4-2 1,1 0-2,5 0 1,-1-5 0,3 3 0,-5 0-5,-6 1 1,-5 6 0,-8 2-3,-8 1 3,0 1 4,0-6 5,-10 1 14,-7-3 3,-5-3 11,-4-1-2,-3-3 1,0-1-2,-1-2-14,-3-2-4,5 0-10,5 0 0,13-6-2,5-7-35,5-4-62,15-2-152,20 5-207</inkml:trace>
  <inkml:trace contextRef="#ctx0" brushRef="#br0" timeOffset="41485.7098">10890 4805 997,'0'0'119,"0"0"114,0 0-64,0 0-83,0 0-5,0 0 8,3-9-12,-3 9-28,0 0-20,0 0-12,0 8-14,0 12-2,0 9 6,0 2 7,0 2-2,0 0-8,0-4-2,0 0-2,0-3-4,0-6-30,0-1-68,0-5-124,0-9-252</inkml:trace>
  <inkml:trace contextRef="#ctx0" brushRef="#br0" timeOffset="44314.4458">10746 5521 349,'0'0'107,"0"0"-18,0 0-42,0 0-30,0 0-5,0 0 9,2 0 16,-2 0 23,0 0 30,0 0-16,0 0-23,0 0-26,0 0-13,0 0-7,0 0 5,0 0 9,0 0 4,0 0 9,0-1-8,0 1 0,0 0 2,0 0 5,0 0-6,0 0-2,0 0 0,0 0 0,0-2 13,0 0 4,0-3 0,0 0-23,0-2-4,0 0 11,0 1-2,0 1-1,-6 0-4,4 1-3,-4-1 2,0 2-8,-3-2 4,0 1 7,1 2-4,4-1 1,-5 1-7,2 2-3,-3-3-2,-2 3-2,4 0 1,-4 0-2,3 0 8,-3 0-4,1 0-1,1 0-3,-6 10 2,-2 2-2,3 5 0,-1-2 1,4-1-2,10-2 0,2 0-2,0-4 2,9 1 0,14 1 1,8-3-2,6 1 0,4 1-4,0-2 4,-5 1-5,-6 2-8,-11 1 9,-7 4 2,-9-1 2,-3 3-4,0-4 5,-2 3 0,-11-3 9,-3-1 8,-8-3 1,-3-1 6,-7-3-8,-2 1 2,-3-6-7,8 0-5,7 0 0,6-6-6,9-7-9,9-4-69,5 1-73,23 1-116,15 0-276</inkml:trace>
  <inkml:trace contextRef="#ctx0" brushRef="#br0" timeOffset="44524.2915">11123 5578 1117,'0'0'251,"0"0"-76,0 0 28,0 0-147,0 0-43,0 0-11,0 43 29,-2-11-7,1-2-10,-2 0-9,3 2-5,0-2-7,0 1-55,0-2-110,0-7-187,0-8-669</inkml:trace>
  <inkml:trace contextRef="#ctx0" brushRef="#br0" timeOffset="45509.0247">10750 6355 696,'0'0'84,"0"0"118,0 0-100,0 0-12,0 0-11,0 0-2,0 0 13,-52-44-33,30 40-16,-5 4 1,-2 0-8,0 0 1,-4 10-8,4 6-6,10 1-6,3 0-8,13 3-5,3-1-2,0 0-1,16-2-3,10 3 1,9-3-3,4-1 5,0-3-7,0-1 5,-5-4-1,-13-2 3,-11 1 0,-7-3 2,-3 0 3,0 5 5,-13-2 27,-15 6 16,-5-4-12,-6-1-26,3-1-10,1-5-4,12 1-12,5-3-70,11 0-81,7-6-127,4-8-378</inkml:trace>
  <inkml:trace contextRef="#ctx0" brushRef="#br0" timeOffset="45824.1387">11027 6500 1069,'0'0'97,"0"0"47,0 0-3,83-14-80,-59 14-21,-2 0-4,-5 5-15,-4 7-3,-7 5-6,-6 0-2,0 5 0,-12 3 28,-18-2 4,-6 4-1,6-7-6,8-4-17,9-4-1,10-4-12,3-4-3,13-4-1,22 0 1,18 0 6,8 0-8,2-7-51,-2 2-125,-6 5-231</inkml:trace>
  <inkml:trace contextRef="#ctx0" brushRef="#br0" timeOffset="48374.0347">12670 4718 70,'0'0'102,"0"0"-37,0 0 19,0 0 21,0 0 0,0 0-7,3-1-27,-3 1 21,0-1-9,0 1-26,0 0-7,0 0-6,0-1-2,0 1 4,0-2 1,0 2 0,0-1-12,0-1-1,0 0-10,0 1-7,0 1 1,0-2-3,0 2-3,0 0-2,0 0-6,0 0-1,0 0 3,0 0-5,0 0 4,0 0 3,0 0-3,0 0 6,0 0-7,0 0-4,0 0 3,0 0-1,3 0 2,-3 0 4,0 0-3,0 0 2,0-2-2,0 1-3,1-1 1,1 2-3,-2-1 0,1 1 0,-1 0 2,0 0 0,0 0-2,0 0-1,0 0 1,2 0 0,-1-1 0,-1 1 1,0-2 3,0 2-4,0-1 0,2 1 1,-2 0-1,0 0 1,0 0-2,0 0 0,0 0 1,0 0 3,0 0-3,0 0-2,0 0 1,0 0-1,0 0 0,0 0-4,0 0-47,0 0-71,0 0-97,3 0-187</inkml:trace>
  <inkml:trace contextRef="#ctx0" brushRef="#br0" timeOffset="50489.861">12607 4648 31,'0'0'490,"0"0"-411,0 0 54,0 0-11,0 0-32,0 0-32,0-8 1,0 8-5,0 0-4,0 0 0,0 0 1,0 0-2,0-2 1,0 2-3,0-1-10,0-1-6,0-1-6,0-1-2,0 1-15,0-2 2,0 1-3,-2-3 6,-3-1-4,0 3 7,1-2-4,-1 2 3,1 0-4,1 0 0,0 3-4,0 2 7,0-2-11,-8 2-3,1 0-2,1 0 2,-4 0 2,4 0-2,-3 0 3,1 3 0,4 3-1,-6 1-2,0 3 0,0 4 1,3 1 1,-2 3-1,-5 5 0,4 2 1,4 2 0,-3 1 0,9-2-1,3-1 3,0-3-2,15-7 1,4 1-1,10-9-2,3-4 6,1-3 7,-1 0-7,-9-3-5,-6-6 0,-5 4-1,-8 0-6,1-2-16,-1 3-54,-2 1-45,3 3-106,2 0-96,-1 0-198</inkml:trace>
  <inkml:trace contextRef="#ctx0" brushRef="#br0" timeOffset="51276.1134">12971 4727 706,'0'0'227,"0"0"-14,0 0-31,0 0-43,0 0-37,0 0-17,3-7-31,-3 7-26,0 5-20,0 16-3,0 5 24,0 2 4,0 2-23,0-2-10,0 0-3,0 0-32,0-5-143,0-6-272</inkml:trace>
  <inkml:trace contextRef="#ctx0" brushRef="#br0" timeOffset="52545.9931">15120 4471 546,'0'0'85,"0"0"89,0 0-34,0 0-24,0 0-16,0 0 3,0 0-6,2-10-27,-2 10-30,0 6-20,0 11 14,-2 6 16,-6 1-11,-5 2-6,4 3-9,-2-2-9,3-2-6,4-4-5,1-4-2,0-5-1,3-5-1,-3-4 0,3-2 2,0-1 0,0 0 1,0-8 1,0-15-4,9-8-15,3-3-2,7-6-3,2 0 8,-5 0 12,7 5 1,-7 4 1,3 6-2,-2 6 5,-2 6 9,-3 3-1,3 2-1,-3 4-3,1 1-1,-2 3-2,-2 0-1,2 3-3,-2 16 2,0 7 9,5 3-3,-8 1 0,1 1-5,-1-3-4,0-3 0,-2-1 0,-1-2-2,0-4-17,1-1-34,-4-3-61,0-4-84,0-6-158,0-4-263</inkml:trace>
  <inkml:trace contextRef="#ctx0" brushRef="#br0" timeOffset="52821.6067">15180 4601 320,'0'0'549,"0"0"-398,0 0 22,0 0-53,0 0-39,0 0-10,-11-5-13,11 5-8,0-3 2,14 3-14,13-3-25,6-1-5,8 2-8,-2-2-25,1 0-118,-5-5-255</inkml:trace>
  <inkml:trace contextRef="#ctx0" brushRef="#br0" timeOffset="56829.6867">12670 5404 747,'0'0'71,"0"0"97,0 0-86,0 0 12,0 0-46,0 0-22,0 0 1,-100-24 7,70 24 11,-3 6 2,5 10-4,-2 3 3,0 5-19,2 7 10,2 1 3,9-2-7,11 0-5,6-3-19,0-5 4,6-3-7,15-6 4,7-1 0,8-7-2,3-5-8,7 0-1,6 0-73,-1-10-84,-2 0-166,-10 1-174</inkml:trace>
  <inkml:trace contextRef="#ctx0" brushRef="#br0" timeOffset="57129.9988">12891 5574 783,'0'0'189,"0"0"-83,0 0 57,0 0-75,0 0-28,97-37-9,-71 37-13,0 13-16,-13 7-12,-4 1 5,-9 5-2,-5-2 14,-15 1 21,-9-4-3,9-4-7,-2-5-1,11-4 1,7-3-1,2-4-20,2-1-10,0 2 0,16-2-4,20 0 5,10 0 6,8 0-14,-4 0-11,-9 1-105,-5 9-103,-13-1-269</inkml:trace>
  <inkml:trace contextRef="#ctx0" brushRef="#br0" timeOffset="58106.4662">15052 5513 317,'0'0'161,"0"0"-64,0 0 1,0 0-14,0 0 12,0 0-8,0-15 12,0 15-1,0 0-12,0-2-25,0 2-10,0 0-19,0 0-11,0 0-15,0-1-2,0 1-5,0 0-1,0-1-17,0 1-48,6-3-71,-3 1-150,3 0-237</inkml:trace>
  <inkml:trace contextRef="#ctx0" brushRef="#br0" timeOffset="58412.5931">15052 5513 794</inkml:trace>
  <inkml:trace contextRef="#ctx0" brushRef="#br0" timeOffset="58646.2746">15052 5513 794,'9'-26'123,"-9"25"91,0-1-61,0 2-38,0 0-32,0 0-16,0 0-22,0 2-24,0 15-19,-3 8 37,-3 1 3,1 5-11,1-1-15,0-1-3,3 0-3,0-6-4,-1 0 3,2-6-9,0-7 6,0-4-3,0-4 0,0-2-3,0 0 3,0 0 1,0 0 1,0-13-5,0-4-64,4 5-101,-2 0-103,-2 4-211</inkml:trace>
  <inkml:trace contextRef="#ctx0" brushRef="#br0" timeOffset="61231.7188">15095 5450 262,'0'0'142,"0"0"-10,0 0-30,0 0 20,0 0-16,0 0-15,-3 0-23,3 0-20,-2 0 28,-2 0 13,1 0-11,2 0 35,-2-5-38,3-1-10,0 3 10,0-4-19,0 2-33,10-3-9,13 1-9,8 1-1,6 2-4,2 0 2,-3 4-2,-11 0 0,-3 0-4,-10 14-4,-3 0-2,-6 1 9,-3 2-1,0 0-3,-6 0-1,-10-2 3,-4-2 2,1-2 0,3-2 1,1-1 1,6-5 2,4-1-1,5-1-2,0-1 1,0 0 1,0 0 4,0 0-2,14 0 5,8 0-1,5 0-5,0 0-3,3 0 0,-5 3 0,-2 10-2,-4 1 0,-7 3 1,-3 2-1,-6 3 0,-3 0 4,0 2 8,-12-2 2,-3-3 16,-1-4 1,-6-1-10,2-3 0,-7-6-3,2 1-1,-2-6-7,-2 0-6,1-2 5,1-13-7,4 1-32,2 4-64,8 6-103,2 4-195,-1 0-759</inkml:trace>
  <inkml:trace contextRef="#ctx0" brushRef="#br0" timeOffset="63123.959">12637 6379 719,'0'0'59,"0"0"102,0 0-22,0 0-63,0 0 4,0 0-1,0 0 1,0 0-13,-19-32-15,-8 32-33,-5 0-10,0 0-2,-4 13 6,0 4-2,0 2 5,1 8 1,2 3 2,4 0-1,10 2-4,13-1-1,6-3-7,0-4 6,25 2-4,14-9-8,7-5 2,9-8-4,10-4-6,-1 0-71,5-9-64,-7-7-182,-8-2-262</inkml:trace>
  <inkml:trace contextRef="#ctx0" brushRef="#br0" timeOffset="63505.8324">12929 6534 587,'0'0'427,"0"0"-298,0 0 85,0 0-106,0 0-22,0 0-16,37-68-12,-12 61-31,1 1-18,4 2 2,2 4 4,-10 0-8,2 0 0,-12 10-2,-5 3-5,-4 7 0,-3 0 0,-10 4 3,-13-2 3,-2-2 8,-8-1 0,5-2 4,1-3-4,11-4-3,6-2 0,9-4-1,1-2-7,0-1-2,14-1 1,17 0-2,13 0 7,3 0 15,-3 0-18,-8-3-4,-4 3-49,-2 0-81,0 0-124,-5 0-172,-10 0-615</inkml:trace>
  <inkml:trace contextRef="#ctx0" brushRef="#br0" timeOffset="64871.6682">15085 6385 142,'0'0'575,"0"0"-447,0 0 78,0 0-32,0 0-9,0 0-31,21-28-26,-21 28-24,0 0-37,0 0-14,0 0-22,0 6-7,0 12-4,0 4 0,-3 8 4,-2-1 7,3 1-10,1-2 4,1-5 0,0-2-4,-2-4 0,2-6-1,0-2-1,0-6 0,0 0 0,0-3-37,0 0-45,0-6-50,0-13-46,0-4-246</inkml:trace>
  <inkml:trace contextRef="#ctx0" brushRef="#br0" timeOffset="65215.8969">15129 6372 838,'0'0'107,"0"0"75,0 0-84,0 0-7,0 0-21,0 0-2,63-79-23,-42 71-2,-2 1-8,1 1 1,-8 2 3,1 2-4,0 2-8,-2 0-14,2 2-1,-1 15-9,2 5-3,-4 2 7,-2 2-1,0 4-1,0-1-3,0-3 2,-2 3-2,1-8 1,-1-1-2,1-3 0,1-5-1,-1-4-4,1 1-29,-2-6-53,0-3-71,-3 0-105,0 0-262</inkml:trace>
  <inkml:trace contextRef="#ctx0" brushRef="#br0" timeOffset="65532.2056">15141 6537 675,'0'0'163,"0"0"6,0 0-50,0 0-7,0 0-27,0 0-7,17 0-8,11 0-22,12 0 29,8 0 4,-2 0-62,0 0-19,-8-5-46,-5-7-171,-7-8-439</inkml:trace>
  <inkml:trace contextRef="#ctx0" brushRef="#br0" timeOffset="68132.871">652 8345 959,'0'0'129,"0"0"-103,0 0 135,0 0-67,0 0-53,0 0-17,0 0 5,115-6-11,-60 2 19,2-2-15,-6 2-12,-11 0-7,-6 1-3,-10 0-52,-9 3-108,-12 0-56,-3 0-90,-6 7-244</inkml:trace>
  <inkml:trace contextRef="#ctx0" brushRef="#br0" timeOffset="68328.1694">792 8511 618,'0'0'302,"0"0"-212,0 0 57,0 0-32,0 0-43,0 0-33,23 42 12,14-42 33,11 0-13,6-6-43,11-10-8,-5-9-20,-5 0-84,-14 0-72,-9-4-157,-14-1-102</inkml:trace>
  <inkml:trace contextRef="#ctx0" brushRef="#br0" timeOffset="68559.7245">1195 8246 741,'0'0'227,"0"0"-48,0 0 73,0 0-108,0 0-74,0 0-42,14-14-25,17 27 2,9 5 13,-1 1 8,3 0-7,-5 1-3,-10-2-7,-6-2 7,-15 0-15,-6 2 1,0 1 7,-8 6-7,-23 7 2,-11 3-4,-10 5 0,-3 1-60,3-7-106,5-3-218</inkml:trace>
  <inkml:trace contextRef="#ctx0" brushRef="#br0" timeOffset="69804.2137">2790 7992 950,'0'0'58,"0"0"165,0 0-42,0 0-99,0 0-28,0 0-8,0 0-13,-3-14-17,3 22-6,0 14 15,0 5 5,0 9 13,0 7-11,0-3-13,0-1-9,0-6-6,0-5 0,0-6-3,0-2-1,0-6-6,0-3-28,0-4-71,0-3-86,3-4-126,4-4-299</inkml:trace>
  <inkml:trace contextRef="#ctx0" brushRef="#br0" timeOffset="70327.4183">2687 8071 649,'0'0'145,"0"0"-21,0 0 26,0 0-69,-14-89 18,14 71-27,0 3 9,6 1-25,11-1-27,5 3-10,5 3-13,9-1-2,1 3 5,6 0-2,2 2-6,1 5 4,-7 0-3,-9 0-2,-8 9-2,-8 14-6,-11 7 7,-3 3 2,-3 8-1,-22 2 1,-7-2-1,-4-3-5,2-9-3,4-4-8,8-8-2,2-9-14,7-2 4,4-6 28,3 0 10,1-3 17,-2-8 9,7 2-6,0 5 4,0-3 27,0 7-38,0 0-10,0 0-13,18 11-12,7 9 10,2 2-5,3 3-15,1-2-64,2-2-67,3-7-137,0-7-292</inkml:trace>
  <inkml:trace contextRef="#ctx0" brushRef="#br0" timeOffset="70695.5404">3258 8138 798,'0'0'95,"0"0"-17,0 0-27,0 0-30,0 0 7,0 0-12,88 13 4,-73-11-8,-2-2-2,-2 0-1,1 0 2,-2-5 7,-1-7 1,-6 0 12,-3-1-1,0 0 13,-3 2-3,-13 2-15,-2 2 2,-6 6 6,-3 1-8,-4 0-2,4 17-3,6 3 3,2 6-14,11-2-6,1 5-1,7-5-2,0-1 3,0 1-5,24-5 2,10-2-6,12-4-46,3-9-99,2-4-149,-3 0-605</inkml:trace>
  <inkml:trace contextRef="#ctx0" brushRef="#br0" timeOffset="70927.457">3670 7960 596,'0'0'449,"0"0"-324,0 0 108,0 0-144,0 0-52,0 0-17,-6-18-18,6 34 7,0 8 16,0 3-7,3 4 18,0 3-27,-3 2-6,0-2-3,3-1-8,1-3-65,-1-4-87,0-7-146,3-9-215</inkml:trace>
  <inkml:trace contextRef="#ctx0" brushRef="#br0" timeOffset="71137.9303">3576 8074 1015,'0'0'54,"0"0"183,0 0-116,0 0-76,0 0-22,0 0 6,22-20-9,8 15-6,9-4 4,4 1-15,-6 1-3,-7 4-79,3 3-135,-11 0-81,-5 0-251</inkml:trace>
  <inkml:trace contextRef="#ctx0" brushRef="#br0" timeOffset="71586.9153">3822 8031 690,'0'0'148,"0"0"30,0 0-50,0 0-81,0 0-23,0 0-7,67-11 7,-52 26-8,1 7 9,-5 5-12,-2 0-1,-6 1 2,-3-4-3,0-5 0,0-2 7,-12-3-1,-6-4-8,3-7 8,6-3-12,0 0 5,9-2 11,0-18-21,0-7-19,15 1-8,5 4 7,5 3-25,3 4 19,2 1-26,3 4-6,4 3 33,0 1 22,-7 2 3,-6 1 10,-12 1-7,-9 0 20,-3 0 58,0 2 58,0 0-28,0 0-43,0 0-40,0 5-28,0 16 1,0 9 10,0 2-9,0-2-2,0-3-11,0-1-100,0-6-66,0-4-174,0-11-656</inkml:trace>
  <inkml:trace contextRef="#ctx0" brushRef="#br0" timeOffset="71745.7729">4193 7905 1171,'0'0'103,"0"0"112,0 0-82,0 0-73,0 0-60,0 0-24,0 0-104,-22-16-63,37 35-63,4-2-254</inkml:trace>
  <inkml:trace contextRef="#ctx0" brushRef="#br0" timeOffset="72030.0417">4384 8000 937,'0'0'75,"0"0"34,0 0 16,0 0-56,0 0-6,0 0-16,48 88-13,-43-69-12,2-5-8,-4 0 2,-3-9-2,3-5 6,-3 0 3,3 0 28,3 0 58,3-19-8,5-12-53,6-8-40,-8 3-6,1 10-2,-8 7-1,-2 10-29,0 4-55,3 3-105,3 0-95,10 0-256</inkml:trace>
  <inkml:trace contextRef="#ctx0" brushRef="#br0" timeOffset="72375.1908">4869 8012 495,'0'0'301,"0"0"-231,0 0 55,0 0-44,0 0-36,0 0-6,70 30 11,-59-30-15,-1 0-10,-7 0 35,3-7 16,-3-8-9,-3-2-41,0 0 5,0 0-6,0 2 0,-9 6 3,-11 6-2,1 3-3,-11 0-11,-1 8 17,-2 12-12,6 5-1,5 5 6,10 2-7,5 1-5,7-5-4,0-2 1,13-2-6,12-7 4,8-5-5,0-6-27,3-5-66,-5-1-126,-1 0-424</inkml:trace>
  <inkml:trace contextRef="#ctx0" brushRef="#br0" timeOffset="73319.6054">6310 7894 506,'0'0'137,"0"0"-46,0 0 96,0 0-100,0 0-39,0 0 29,13-41 12,-13 28-19,0 2 6,0-4-25,0 4-8,-6 4-13,-13 1-2,-2 4-13,-1 2-1,0 0-1,2 0-4,5 7-2,0 2-7,3 6 0,2-1-2,3 3 1,5 0-3,2 1 3,0-1 0,9-3 2,10 2-1,5-5 0,5-2 3,6-5-3,-2 0 0,0 0-1,-2 4-2,-7 1 2,-5 2-5,-7 3 3,-4-2-5,-8 1 5,0-2 3,0-2 0,-14 1 8,-8-3 20,-5-4 12,-4 1-13,1-4-2,0 0-20,8 0-4,2-1-1,10-12-11,7-1-73,3-1-53,10-5-188,16 0-419</inkml:trace>
  <inkml:trace contextRef="#ctx0" brushRef="#br0" timeOffset="73507.7363">6671 7885 1194,'0'0'119,"0"0"104,0 0-114,0 0-86,0 0-17,0 0 15,0 55-9,0-31-5,0 1-7,0-3-21,0-1-107,0-4-106,0-9-204</inkml:trace>
  <inkml:trace contextRef="#ctx0" brushRef="#br0" timeOffset="73671.6612">6544 7720 1321,'0'0'68,"0"0"192,0 0-204,0 0-56,0 0-33,0 0-61,62 21-45,-17 4-191,0-1-254</inkml:trace>
  <inkml:trace contextRef="#ctx0" brushRef="#br0" timeOffset="74115.1732">7002 7960 1034,'0'0'137,"0"0"99,0 0-144,0 0-6,0 0-47,0 0-19,-4-78 7,-10 73 0,-4 2 10,-4 3-17,-2 0-8,0 11-6,3 7-6,2 2-1,10 2-2,3-2-1,6 4 3,0-4-3,12-4-10,10-4-7,8-4-1,2-8-2,0 0-9,-5-5-7,-5-13 9,-2-9-3,-4-4 22,-6-8 10,1-9 1,-5 0 1,-6 0 17,0 11 39,0 11 21,0 12-6,0 12 6,0 2-28,0 0-41,0 2-8,0 18-27,0 8 26,0 6 0,0 4-2,0-5-65,0-1-90,0-5-93,3-8-244</inkml:trace>
  <inkml:trace contextRef="#ctx0" brushRef="#br0" timeOffset="74331.9823">7321 7572 1266,'0'0'138,"0"0"169,0 0-172,0 0-97,0 0-33,0 0-5,0-2-10,0 21 1,3 7-19,0 8-84,-1 5-73,5-6-148,11 0-526</inkml:trace>
  <inkml:trace contextRef="#ctx0" brushRef="#br0" timeOffset="74661.7096">7548 7843 1048,'0'0'164,"0"0"76,0 0-43,0 0-124,0 0-53,0 0-20,-9-7-12,-5 21 12,4 0 0,4-1 0,3-1 0,3-2 0,0 5-1,0-4 1,12 4 1,3-1 0,2 1 4,-3-2-1,0 0-2,-8-2 0,-3-2 1,-3 1 3,0 0 7,-3 0 9,-17-1-4,-8 1-11,-2-3-7,1-7-58,3 0-88,9-13-137,12-20-248</inkml:trace>
  <inkml:trace contextRef="#ctx0" brushRef="#br0" timeOffset="74828.0197">7675 7729 649,'0'0'531,"0"0"-452,113-21 132,-74 17-99,-6 4-39,-5 0-25,-13 0-36,-7 0-12,-4 0-14,-4 0-84,0 0-80,0 4-138,-9-1-194</inkml:trace>
  <inkml:trace contextRef="#ctx0" brushRef="#br0" timeOffset="76251.9585">8838 7820 860,'0'0'98,"0"0"141,0 0-58,0 0-111,0 0-43,0 0-17,0 0-7,-26 7 3,12 15 3,1-1 0,8 3-7,5-2 1,0 1-3,0-6 0,15-1 0,4-2 2,8-6-3,3-4 1,4-4-14,2 0 3,-3-12-6,-4-5 12,-3-7 4,-13-1-1,1-1 2,-8-1 10,-3 6 2,-3 5 3,0 6 0,0 7 2,0 3 3,0 0-20,-3 7-17,-7 12 17,2 3-3,6 2-2,2 1 0,7-3 2,15-2 2,8-4-3,2-5 0,10-5-3,3-6 0,1 0 5,-1-15-8,-12-5 7,-10-3 3,-10-6 4,-13-3 2,0 2 5,0 4-10,-16 9 9,6 10 8,-7 7-18,-2 0-4,6 17 4,-3 9-2,8-2-2,8 4 3,0-5-17,15-3-56,16-5-76,11-8-67,2-7-221</inkml:trace>
  <inkml:trace contextRef="#ctx0" brushRef="#br0" timeOffset="76647.7981">9575 7654 1054,'0'0'126,"0"0"143,0 0-175,0 0-94,0 0 2,0 0-2,-3 57 22,9-22 9,0 0 2,4 1-18,-3 0-8,3-6-4,2-5 4,-2-1-7,-5-11 0,0-4 2,0-5-2,-2-2-2,6-2-4,6 0 6,5-15 18,9-5-13,1-3-2,-2-2-3,-5 5-5,-3 6 5,-7 4-1,-6 7 1,-4 3 0,0 0-2,-3 10-19,3 10 15,0-1 4,0 5 1,3-2-12,4-2-66,7-4-51,5-5-73,5-8-20,4-3-144</inkml:trace>
  <inkml:trace contextRef="#ctx0" brushRef="#br0" timeOffset="76904.045">10176 7824 702,'0'0'259,"0"0"-47,0 0-11,0 0-88,0 0-69,0 0-21,-88-20-22,68 46 1,10 4-1,4-4 0,6-1-1,0-3 0,13-6 2,10-7 0,-1-6-2,7-3 0,1 0 3,-4-16 13,-3-4-2,-17-6 5,-6-3-3,0-5-16,-12 8-35,-10 6-48,-5 13-86,0 7-180,-3 0-426</inkml:trace>
  <inkml:trace contextRef="#ctx0" brushRef="#br0" timeOffset="77811.5432">11280 7894 607,'0'0'102,"0"0"64,0 0 0,0 0-88,0 0-3,0 0-23,6-50 9,-6 39-13,-3-2-20,-9 3 29,-5-3-29,1 6 0,-10 2-1,0 5-18,-4 0-4,0 3 3,7 9-7,9 4-1,7 1-2,5 0 2,2 0-3,4-1 3,19-2 0,7-5 1,13-7 2,-2-2 0,3 0-1,-7-5 0,-10-9 2,-8-3 8,-6 1 20,0-1 28,-7 2-3,1 1-4,-4 8-12,-3 2-7,0 4-12,0 0-22,0 7-19,0 19-8,-7 15 27,-8 5 2,-2 6 3,1 5-5,-7 4-5,3-3 3,-5-7 2,2-5 0,0-12 0,7-12 0,-3-8 4,2-7-4,1-7 3,-3 0 29,-8-7-1,-2-15-20,4-6-9,-1-8-2,9-3-3,5 6-31,8 7-21,4 6-53,4 7-71,22-1-188,12-3-363</inkml:trace>
  <inkml:trace contextRef="#ctx0" brushRef="#br0" timeOffset="78172.0864">11550 7950 941,'0'0'66,"0"0"-1,0 0 5,0 0-43,0 0 4,86 0 14,-72 0-34,-4 0-4,-4 0 14,0-7 20,-3-4 37,-3-5-17,0-1-16,0 0-6,-2 0-18,-8 5 5,-7 3 6,1 8-4,-3 1-15,-2 0-11,3 10 12,-1 12-10,-1 2-1,10 2 1,1 2-2,6-3-1,3 0-1,0-3-3,16-2-10,10-4-35,6-6-52,7-10-95,3 0-150</inkml:trace>
  <inkml:trace contextRef="#ctx0" brushRef="#br0" timeOffset="78404.057">11981 7671 170,'0'0'959,"0"0"-762,0 0 39,0 0-92,0 0-88,0 0-35,-6-51-21,3 71 0,3 5 10,-3 8 9,3 1-10,-3 3-5,3 1-3,0-5-2,0-1-6,0-7-77,0-2-59,0-7-50,0-7-131,-4-4-118</inkml:trace>
  <inkml:trace contextRef="#ctx0" brushRef="#br0" timeOffset="78568.4291">11872 7786 1008,'0'0'163,"0"0"121,0 0-125,0 0-75,0 0-40,0 0-31,9-15-13,20 13-4,7-2 0,5 0-46,2 1-148,-13-1-129,-2 2-179</inkml:trace>
  <inkml:trace contextRef="#ctx0" brushRef="#br0" timeOffset="79034.0665">12413 7778 863,'0'0'116,"0"0"74,0 0-36,0 0-72,0 0 5,0 0-17,-12-18-39,-12 18-21,-2 0 12,-1 0-1,6 8-1,0 3-13,7 0 5,6 2-12,8-2-2,0 2-4,0-4 3,7 5-1,13 1 4,1-1 1,4 4-1,-7-7-5,-5 4 4,-6-5 1,-5 2 0,-2-4 4,0 1 8,-18 1 13,-4-1-7,-5-1-10,-3-2-8,2-2-60,7-4-105,6 0-188,9-17-448</inkml:trace>
  <inkml:trace contextRef="#ctx0" brushRef="#br0" timeOffset="80997.8819">13760 7651 910,'0'0'144,"0"0"130,0 0-103,0 0-39,0 0-54,0 0-38,0-17-17,0 28-18,-5 12-5,-11 9 14,0 8 7,-4 1-7,3 5-2,-3-8 2,4-4-11,4-8-2,-1-1 1,5-10-2,3-5-3,2-3-25,3-7-66,0 0-12,11-10 23,13-17-65,6-10-151,-5-4-12,-1-6 124,-9-2 137,2 5 50,-1 5 129,0 5 57,-4 5-15,-1 10 19,-4 6-46,-4 6-15,0 3-4,0 4-49,0 0-26,-2 0-27,3 0-6,7 0-16,3 10 1,2 9 13,-3 5-4,4 3-1,-2 2-5,2 1-3,-1 1 0,0-2-4,-3-3-2,-4-4-46,-1-1-50,-8-4-46,0-7-82,0-2-117,0-8-356</inkml:trace>
  <inkml:trace contextRef="#ctx0" brushRef="#br0" timeOffset="81178.2065">13758 7790 875,'0'0'170,"0"0"-23,0 0-19,0 0-44,0 0-41,0 0-15,68-16-28,-23 6-4,4-2-107,-5-3-199,0-4-254</inkml:trace>
  <inkml:trace contextRef="#ctx0" brushRef="#br0" timeOffset="81351.6621">14239 7453 24,'0'0'1082,"0"0"-855,0 0-12,0 0-122,0 0-93,0 0-3,-4 20-6,-2 7-13,-5 6-88,-7-1-120,-7-1-212</inkml:trace>
  <inkml:trace contextRef="#ctx0" brushRef="#br0" timeOffset="81568.2484">13482 7483 1069,'0'0'141,"0"0"-12,0 0 77,0 0-185,0 0-14,0 0-8,-26 87 1,47-43-65,5-1-102,-3-2-199</inkml:trace>
  <inkml:trace contextRef="#ctx0" brushRef="#br0" timeOffset="82461.2527">15005 7721 553,'0'0'251,"0"0"-149,0 0 53,0 0-64,0 0-2,0 0-12,-13-69-23,0 62-22,-3 7-5,0-2-4,2 2-3,-1 0-17,1 2 5,2 13-8,5-1-7,4 7 3,3-1 3,3-3-1,15-3-2,6-2 1,-2-6-4,5-6 6,-8 0-5,1 0 6,-7-10 4,-4-3 7,-2-1 7,-2-2 15,-2 3 0,3 0 14,-6 2-7,0 11 1,0 0-9,0 0-32,0 15-19,0 17 3,0 12 16,-11 5 0,3 2 3,1-1-3,-4-5 0,2-7 1,-9-5-2,3-7 2,-8-9 12,1-6 9,1-8 6,-1-3 10,-1-7-15,4-13-13,0-9-10,6-4-32,6-5-63,7 2-94,9 0-224,18 4-458</inkml:trace>
  <inkml:trace contextRef="#ctx0" brushRef="#br0" timeOffset="82759.5822">15274 7640 324,'0'0'770,"0"0"-634,0 0-1,0 0-98,0 0-22,89 39 35,-70-11-28,-13 3-18,-4-1-2,-2-5 0,-5-2 0,-9-6 0,-4-3 12,5-8-6,-2-2-3,6-4 3,3 0 6,4-14 10,2-10-13,0-5-4,9-1 0,17 2-7,2 7 0,8 9-52,6 6-40,5 4-80,2 2-172,1 0-448</inkml:trace>
  <inkml:trace contextRef="#ctx0" brushRef="#br0" timeOffset="83097.0593">15777 7688 856,'0'0'126,"0"0"106,0 0-99,0 0-71,0 0-10,0 0-24,-84-34-19,63 48-6,-1 3-3,3 6-2,9 1 1,5-2-1,5-1 2,0-6-4,9 2-13,10-14-26,8-3-13,1 0-5,-1-3 13,-8-14 38,-2-5 10,-8-2 22,-2-2 56,-1-1 2,5 7-32,-5 6 8,-3 8-3,-3 6-17,0 0-36,3 3-4,0 14-26,5 10 26,1-1-47,6 4-82,5-3-60,7-8-144</inkml:trace>
  <inkml:trace contextRef="#ctx0" brushRef="#br0" timeOffset="83479.8022">16202 7689 892,'0'0'138,"0"0"103,0 0-112,-54-75-33,38 72-41,-5 3-23,-3 4-15,0 16-17,2 7 1,6 0-1,4 2 1,10-3-1,2-2-2,2-4-2,17-4-19,2-6-9,9-8-5,0-2-28,2-6-26,-4-16 20,-7-8 39,-5-7 32,-2-6 19,-3-4 51,-3 2 43,-2 7-31,-3 10 13,1 8-6,-1 12-14,-3 6-34,0 2-30,0 14-11,0 14-24,0 12 24,0 2 0,0-2-4,0 1-32,0-4-118,14-9-70,6-11-176</inkml:trace>
  <inkml:trace contextRef="#ctx0" brushRef="#br0" timeOffset="83810.0091">16645 7704 1026,'0'0'93,"0"0"15,0 0-85,0 0-15,0 0-7,0 0 3,71-21-2,-62 12 1,-1 0 6,-7-5 31,-1-3 41,0-2 0,0 0-34,-9 8 3,-10 5-3,-9 6-11,-5 0-5,-7 20-7,2 6-7,9 3 18,5 2-10,13-1-7,11-1-11,0-2-2,27-3-5,10-5 4,6-6-4,2-10-21,1-3-46,2 0-82,6-16-167,3-3-349</inkml:trace>
  <inkml:trace contextRef="#ctx0" brushRef="#br0" timeOffset="85099.6506">17926 7486 424,'0'0'528,"0"0"-382,0 0 38,0 0-119,0 0-47,0 0-16,28-5 4,-1 7-2,8-2 5,2 0 17,2 0 1,-1-2-1,-2-10-10,-4-4-13,-6 0 3,-7-1-5,-10-3-1,-9 1-1,0-2 1,0-1 0,-9-1 1,-5 7 3,-2 2 13,1 4 12,-6 9 6,1 1-11,-4 0-16,1 8 10,-3 14-4,2 6-1,5 3-3,1 6 0,4 2 5,3 3-5,3 4-2,1 0 10,-1 2-6,3-4-2,-1 1 3,-1-9-11,4-3 1,0-8-2,0-2-1,0-10-3,-2 0-30,2-6-63,-2-3-46,-1-4-174,5-1-291</inkml:trace>
  <inkml:trace contextRef="#ctx0" brushRef="#br0" timeOffset="85280.0966">17766 7669 936,'0'0'161,"0"0"14,0 0-73,0 0-34,0 0-43,118-21 4,-62 18-25,7-4-4,5 3-71,0-2-191,0-1-178</inkml:trace>
  <inkml:trace contextRef="#ctx0" brushRef="#br0" timeOffset="85558.1716">18436 7559 502,'0'0'328,"0"0"-89,0 0-108,0 0-19,-82-10-59,58 20-23,2 10-4,3 3-1,6 0-15,8 0-10,5-3-1,0-6-4,18-5 9,7-5-4,6-4 23,4 0 7,-4-13-2,-6-4 3,-10-3-4,-8-5 0,-5 0-16,-2 0-11,0 4-22,0 11-50,0 4-11,0 6-174,14 0-186,9 0-34</inkml:trace>
  <inkml:trace contextRef="#ctx0" brushRef="#br0" timeOffset="85791.7184">18590 7559 59,'0'0'466,"0"0"-304,0 0-3,0 0-36,97 81-37,-75-57-5,-5-3-13,-4 1-22,-10-5-13,-3 0 0,0-6 30,-3-5 5,-9-6 16,2 0-7,1-1 7,2-16-20,3-8-29,4-7-21,0-6-13,17-1-1,6 8-6,3 9-31,-1 12-18,1 10-65,-3 0-76,-3 5-129,-7 5-438</inkml:trace>
  <inkml:trace contextRef="#ctx0" brushRef="#br0" timeOffset="86596.1881">19828 7585 670,'0'0'127,"0"0"49,0 0-70,0 0 2,0 0-17,0 0 7,0 0-22,13-39-28,-14 32-14,-11 0 13,-4 2-27,-4 3-9,-2 2 6,-4 0-9,-1 2-5,2 7 3,6 4-6,1 1-1,9 2-4,6 0-2,3-1 4,0 0-3,21 3-2,12-4 8,10-2 4,4-2-4,3-1 5,-10-2-3,-11 2 0,-13 2-2,-7-2 1,-6 2-1,-3-5 3,0 2 4,-3 1 12,-18-1 18,-11-3 10,-9 3-16,-9-6-31,6-2 14,2 0-14,14 0-20,10-7-41,12-3-72,6-2-80,16-3-200</inkml:trace>
  <inkml:trace contextRef="#ctx0" brushRef="#br0" timeOffset="86899.0377">20239 7595 942,'0'0'204,"0"0"40,0 0-122,0 0-39,0 0-66,0 0-17,-61 9-7,35 10 7,8-2-1,6 5 0,9-3-4,3-5 3,6 1 2,18-5 6,9-9-1,5-1 9,-1 0 5,-5-6 10,-9-10 8,-7-5 19,-9-3-6,-4-5-28,-3 3-22,0 3-9,-10 12-50,-8 5-40,1 6-69,1 0-138,4 0-192</inkml:trace>
  <inkml:trace contextRef="#ctx0" brushRef="#br0" timeOffset="89096.0403">20596 7527 861,'0'0'177,"0"0"11,0 0-79,0 0 4,0 0-62,0 0-11,0 0-28,0 0-12,-6 6 0,6 17 14,0 3 3,0 3-6,0-2-1,0-4-5,0-6-4,0-5-1,0-4 1,0-7-1,0-1 0,1 0 1,6 0 12,2-11 1,5-12-14,3-7-8,-1 1-5,-1-1 13,-3 7 2,-2 6 2,-2 8 0,-1 2 3,-4 7 8,2 0-15,1 0-4,0 7-18,4 12 15,-1 5 5,-3-5-2,-1 0 3,-4-3 0,2-6 1,-2-6-1,-1-2-2,2-2-3,1 0 2,1 0 4,6-5 12,1-12-2,6-5-9,-1-1 1,1 6 2,-7 0 1,0 11 7,-5 5 14,-2 1-11,3 0-15,2 13-7,0 12 1,-2 1 3,-3 3 3,-1 0-3,-2 0-20,3-5-53,4-7-63,7-3-118,4-11-139</inkml:trace>
  <inkml:trace contextRef="#ctx0" brushRef="#br0" timeOffset="89425.8591">21131 7615 788,'0'0'145,"0"0"-59,0 0-32,0 0-11,0 0-22,97-16 13,-80 12-15,-4-5 8,-2-1 24,-7-1 8,-1 4 4,-3-3-27,0 1-11,0 6-5,-9-1-15,-10 4-4,-5 0 5,-4 0 12,-5 11 12,0 9 0,4 3-7,6 2 4,7-1-5,14-5-12,2 1-6,5 1-3,20-6 5,8-4-6,10-4-4,3-7-65,5 0-62,-6 0-226,-2-13-692</inkml:trace>
  <inkml:trace contextRef="#ctx0" brushRef="#br0" timeOffset="90985.523">22310 7503 409,'0'0'158,"0"0"-44,0 0-23,0 0 1,0 0-30,0 0-7,15 0 10,-14 0-6,-1 0 8,0 0 17,0 0-11,0 0-10,0-6-8,0-4-30,-3-3 0,-10 3-7,-2-4 10,-3 8 2,-3-1-14,-3 7 0,-4 0 0,0 2-6,-1 12-2,1 6 3,4 2-6,6 3-1,3 1-1,6-2 1,6-1-2,3-3-1,0-5-1,5-3-3,16 0 3,7-4 1,9-3-1,8-5-22,6 0-44,5-4-98,-4-12-155,-7 0-105</inkml:trace>
  <inkml:trace contextRef="#ctx0" brushRef="#br0" timeOffset="91256.1305">22523 7507 677,'0'0'216,"0"0"-69,0 0 27,0 0-85,0 0-71,0 0 21,-65-7-2,50 24-16,-3 2-6,7 1-4,5 0-5,6-1-3,0-8-1,6-2 3,8-1 3,2-8 8,2 0 13,0 0 41,0-12-9,-5-3-16,-2-5-8,-4 0-8,-4-3-20,-3 4-9,0 4-19,0 6-67,0 5-49,0 4-123,0-2-192</inkml:trace>
  <inkml:trace contextRef="#ctx0" brushRef="#br0" timeOffset="91577.1785">22666 7429 836,'0'0'250,"0"0"-54,0 0-75,0 0-70,0 0-45,0 0-2,7 15 0,-11 2 12,-2 5 5,2 1-8,4-1-1,0-1-7,0 0-1,14-5 0,5-3-1,3-6 0,-1-5 5,7-2-5,-2 0 7,2-9 3,-1-8 8,-5-9 7,-5-3 16,-7-3-18,-6 1-8,-4 4-17,0 10-1,0 7-32,0 3-54,0 7-78,0 0-184,2 0-315</inkml:trace>
  <inkml:trace contextRef="#ctx0" brushRef="#br0" timeOffset="92126.0826">23159 7391 491,'0'0'314,"0"0"-92,0 0-88,0 0 10,0 0-54,0 0-27,10-17-28,-16 17-18,-10 0-11,-2 0-1,-3 0-1,3 6 12,4 4-7,3-2-9,6 2-2,2-1-1,3-6-1,0 5-5,0-5 1,0 2 8,2 0 0,1-2 1,0-3 1,-3 0 1,0 0-1,1 0 7,-1 0-4,0 0 6,0 0 5,0 0-7,0 0-4,0 0-2,0 0-1,0 0 2,0 0-1,0 0 0,0 0 0,0 0-3,0 0 1,0 0 3,0 0 3,0 0 4,0 0 3,0 0-1,0 0-6,0 0-7,0 0 1,0 0-2,0 0 1,0 0 0,0 0-3,0 0-9,0 0-20,2 0-16,0 0-54,3 0-123,-2 0-65,-2-3-243</inkml:trace>
  <inkml:trace contextRef="#ctx0" brushRef="#br0" timeOffset="95807.8351">23136 7417 170,'0'0'53,"0"0"55,0 0-35,0 0 41,0 0-5,0 0 26,0 0 21,-13 3-28,13-3-5,0 0-8,0 0-17,0 0-21,0 0-21,0 0-6,0 0-13,0 0-12,0 0-10,4 0-10,7 0-2,2 0-3,5 7-1,3 5 0,0 3-3,-3 5 4,-6 5-5,-5 0-4,-5 0 5,-2 1-2,0-5 0,-9-3 1,-5-4 2,-2-2-2,4-7 0,0 1 2,3-6 0,4 0 6,2-2 10,2-16-3,1-7-9,0-5 1,6 0-2,11 4 2,2 6-1,5 4-1,-1 6-4,2 2-4,-2 6-58,1 2-77,0 0-84,-4 0-103,-2 0-352</inkml:trace>
  <inkml:trace contextRef="#ctx0" brushRef="#br0" timeOffset="96243.9516">23703 7441 506,'0'0'181,"0"0"61,0 0-173,0 0 46,0 0-38,0 0-41,-51-12 13,29 12-21,-2 0-4,2 4 0,1 2-12,3 2-3,4 1-4,4 1-5,4 2-4,5 2-5,1 1 5,0-2-2,8-4 3,12 4-13,10-6 16,6 3 2,3 3 1,-3 0-3,-6 1-5,-10-3-1,-10-1 4,-5-5 1,-5 4 1,0-3 10,0-1 9,-10-1 15,-12 1 18,-9-5-5,-3 0-31,-3 0-9,2 0-6,8-9-2,9-5-46,10-2-91,8 7-137,10-4-186</inkml:trace>
  <inkml:trace contextRef="#ctx0" brushRef="#br0" timeOffset="96669.5955">24007 7506 135,'0'0'701,"0"0"-518,0 0-114,0 0-48,0 0-10,0 0-6,85-6 5,-64 10-2,-4-4-2,-2 0 5,-2 0 4,-1-4 22,-2-6 4,-1 1-17,-1-6-7,-4 2-11,-2-1 7,-2-1 2,0 2 18,-2 5 6,-11-1-4,-4 8-12,-5-1 3,-3 2-9,-5 0 5,3 7 2,-3 12-8,4 5-14,3 4 11,5 2-7,12-2-4,6-2-2,9-3 0,21 0 7,12-8 3,7-6-7,8-7 1,-1-2-4,-2 0-25,-6-4-44,-4-7-57,-9 0-137,-12-2-223</inkml:trace>
  <inkml:trace contextRef="#ctx0" brushRef="#br0" timeOffset="98139.4026">4498 8861 694,'0'0'154,"0"0"-34,0 0 102,0 0-92,0 0-40,0 0 0,0 0-19,0-30-25,0 30-15,0 0-16,0 4-15,0 13 5,0 5-5,-6 7 17,-5 1-6,2 7 1,3 0-3,-4 1-5,4-1 1,0-2-3,-1-1 0,6-8-2,-3-2 0,4-10 0,0-5 0,0-9-1,4 0-1,13 0 2,8-9-1,11-12-6,3 1-44,1 1-64,-15 4-91,-11 3-74,-14 2-164</inkml:trace>
  <inkml:trace contextRef="#ctx0" brushRef="#br0" timeOffset="98334.1314">4219 9118 470,'0'0'483,"0"0"-414,0 0 146,0 0-101,0 0-45,0 0-25,13-7-26,29 0-15,16-1-3,11-3-7,5 4-130,-2-3-99,-5 0-180</inkml:trace>
  <inkml:trace contextRef="#ctx0" brushRef="#br0" timeOffset="98731.8153">4866 9019 820,'0'0'128,"0"0"40,0 0-62,0 0-50,0 0-4,0 0-15,-63-12-12,47 15-14,-2 9-4,3 2-4,3 3-3,2-2-3,7-1 0,3 0-2,0-1 0,10-1-16,13-5 6,8-1-18,2-6 2,-3 0-6,-5 0 1,-8-13 31,-4 1 5,0-8 22,-7 0 28,0-3 24,-3-1 2,0 9-8,-3 5 6,0 6 2,0 4-16,0 0-51,0 0-9,0 7-25,0 10-4,0 5 29,5 1 0,2-3-25,5-1-61,4-2-29,4-7-74,5-4-101,-2-6-442</inkml:trace>
  <inkml:trace contextRef="#ctx0" brushRef="#br0" timeOffset="98927.8629">5203 8953 467,'0'0'68,"0"0"-6,0 0-14,0 0-48,0 0-7,0 0-44,15-6-1,-15 8-101,1 1-218</inkml:trace>
  <inkml:trace contextRef="#ctx0" brushRef="#br0" timeOffset="99498.0519">5203 8953 492,'58'0'69,"-58"0"76,0-1 10,0 1-47,0 0 1,0 0 5,0-2-16,0 2-14,0 0-18,0 0-15,0 0-12,0 0-20,0 0-19,0 3-5,0 13 5,0 5-2,-3 1 4,3 2-3,0-2 1,0-5-2,0-3-13,6-4-16,1-5 22,3-2-10,3-3-25,-1 0 17,6-8 5,-3-9-26,-3-6 25,-5 0 23,1-1 6,-5 4 26,-3 1 50,2 7-13,-2 4 1,0 7 8,0 1-18,0 0-37,0 0-23,0 0-6,0 4-16,0 13 8,0 5 14,5 2 2,1-4-2,3-1-29,0-5-53,6-4-20,7-3-68,4-7-85,7 0-147</inkml:trace>
  <inkml:trace contextRef="#ctx0" brushRef="#br0" timeOffset="100036.6775">5771 8964 203,'0'0'671,"0"0"-539,0 0 72,0 0-113,0 0-15,-86-47-41,71 47-11,0 0-8,-1 5-12,5 9-3,2 3-1,5 2-6,4 1-1,0-4 2,7 1-27,16-6-14,12-5-21,1-3-47,0-3-5,-9 0 28,-13-13 91,0-4 12,-8 0 62,0 0 38,-2 0 1,-4 2-15,0 6-35,0 2 1,0 7 7,0 0-55,0 0-16,0 7-27,0 14 17,-10 8 10,-6 6-1,4 5 0,-6 6-4,3 3-8,-8 6-12,4 1-10,0-3 13,0-8 15,2-6 7,-4-11 0,2-9 5,1-10-1,-7-8-3,4-1 39,1-7-13,-2-20-7,4-5-14,12-17-4,6 2-4,0 7-9,9 9 4,9 14 5,4 6-11,8 1-2,12-3-28,7-6-51,2-3-107,-2-3-121,-3-5-100</inkml:trace>
  <inkml:trace contextRef="#ctx0" brushRef="#br0" timeOffset="100621.9394">6001 8861 922,'0'0'112,"0"0"137,0 0-99,0 0-110,0 0-40,0 0-3,0 0 3,4 36 1,0-6 3,-4-1-4,4 5 5,-1-5-5,0 1 1,0-7-2,3-6-6,0-7-20,4-8-17,7-2-8,2 0 14,5-16 5,-4-4 4,-2-6 29,-2-2 9,-3 0 9,-1 1 1,-5 7 22,4 7-13,-5 7-3,0 3-22,-6 3-3,0 0-11,0 17-21,0 4 31,0 3 0,0 2 1,3-6-2,6-3-7,1 0-10,7-8-1,2-2-23,-1-3 28,0-4-38,-1 0 32,6-11 11,-5-8-10,2-5-16,-4-5 7,-3-3 28,-2-2 1,-5-7 26,1 7 6,-1 0 33,-6 10-5,2 8 12,-2 6-4,0 10-27,0 0-11,0 0-30,0 17-25,0 6 25,0 9 0,-2 2 0,-4-2-2,2 6-28,1-6-66,3-5-40,0-8-92,7-9-309</inkml:trace>
  <inkml:trace contextRef="#ctx0" brushRef="#br0" timeOffset="100823.9916">6453 8900 901,'0'0'289,"0"0"-231,0 0 13,0 0-40,101-9-13,-55 2-10,-8 0-8,-11-3-43,-5 0-87,-5 3-19,-7-3-136,-4 1-362</inkml:trace>
  <inkml:trace contextRef="#ctx0" brushRef="#br0" timeOffset="102247.3068">7418 8749 787,'0'0'155,"0"0"102,0 0-54,0 0-109,0 0-25,0 0-22,0 0-23,0-8-16,0 8-6,0 15-1,0 6 20,0 3 5,0 3-11,0 2-6,0 0 0,-3-1-6,0 2-1,0-8-1,-1-5 0,1-3-1,3-8 0,0-3 1,-3-3-1,3 0 4,0 0 8,0-6 7,3-11-6,10-5-13,1-3-4,5 3 2,-1 5-10,-1 4 7,9 6-8,-2 7 1,-3 0-1,-5 0 9,-2 16-12,-9 4 8,-5 0 6,0 0 2,-2 0 2,-17-4 7,-1-3 6,-6-4-2,7-3-5,-2-4-2,5 1-6,7-3-19,0 0-71,9-10-64,0-13-172,18-7-314</inkml:trace>
  <inkml:trace contextRef="#ctx0" brushRef="#br0" timeOffset="102659.5921">7743 8855 925,'0'0'90,"0"0"12,0 0-30,0 0-35,0 0 5,0 0-11,0 0-4,91 58-9,-74-52 6,5-3-10,-14-3-1,2 0-4,-2 0 10,2-5 21,-4-9 7,-3 1-30,0-3 12,1 5-9,-4 5 4,0 2 13,0 4-1,0 0-36,0 13-24,0 12 20,3 11 4,0 9 0,0 5 1,-3 7 3,0-1-1,0-3 10,0-6-2,-9-16 9,-5-4 4,-2-13 7,-3-11 14,-6-3-22,-2 0 1,0-24-19,3-8-5,2-4-56,7-1-103,3 7-115,6 7-268</inkml:trace>
  <inkml:trace contextRef="#ctx0" brushRef="#br0" timeOffset="103289.7501">8965 8794 644,'0'0'465,"0"0"-312,0 0 101,0 0-122,0 0-50,0 0-26,0-23-26,0 23-19,0 0-11,0 16-2,0 5 2,0 6 4,0 5 6,0 2 0,0 1-3,-4-1-4,-2-4 1,4-4-4,-1-3 0,0-7 0,0-5-18,-3-5-43,6-3-77,0-3-74,0-6-123,10-17-419</inkml:trace>
  <inkml:trace contextRef="#ctx0" brushRef="#br0" timeOffset="103589.6668">9223 8757 959,'0'0'69,"0"0"4,0 0 22,0 0 19,0 0-27,-45 96-23,17-75-13,1-1-12,-2-8-8,13-4 6,6-3 3,4-4 11,6-1-6,0 0-8,0 0-14,0 0-2,0 0-13,3 0-4,10 3-4,16 5-1,6 3 1,5 3-4,4 3-8,-1 3-95,-5-5-86,1-4-175,-9-8-446</inkml:trace>
  <inkml:trace contextRef="#ctx0" brushRef="#br0" timeOffset="103974.1362">9614 8880 188,'0'0'639,"0"0"-521,0 0 52,0 0-66,0 0-8,0 0-56,-24-23-35,2 23-4,-1 0 20,-2 9 7,4 2-13,3 3-4,4 1-7,4 1-4,7-2 0,3 3-2,0 3 2,7-7 0,19-1-4,4-4 4,1-8 3,8 0 4,-6 0 0,-10-11 9,-6-1 11,-5-5 29,-9-2 9,-3-5-28,0 1-37,-7 0-1,-4 10-45,-8 6-40,4 7-66,6 0-151,6 0-150</inkml:trace>
  <inkml:trace contextRef="#ctx0" brushRef="#br0" timeOffset="104325.9178">9805 8821 907,'0'0'153,"0"0"67,0 0-84,0 0-106,0 0-13,0 0 25,0 0-17,74 34-9,-54-15-8,-4 4-8,-6 2 1,-2 0-2,-5-2 0,-3-4 0,0-5 1,-11 0 2,-2-9-2,0-1 0,1-4 6,4 0 9,2-4 8,4-11 7,2-6-17,0-1 3,8-3-7,12 3-9,9 2-18,3 4-28,8 2-33,-1 4-80,0 5-90,3 0-66,1 1-204</inkml:trace>
  <inkml:trace contextRef="#ctx0" brushRef="#br0" timeOffset="104535.9997">10283 8748 936,'0'0'162,"0"0"160,0 0-150,0 0-46,0 0-49,0 0-45,-4-33-32,4 44-6,0 11 6,0 5 10,0 6-2,0 2-5,0-1-6,0 3 2,0-4-15,0-4-72,0-3-80,0-9-60,-3-7-92,-6-10-138</inkml:trace>
  <inkml:trace contextRef="#ctx0" brushRef="#br0" timeOffset="104709.4046">10143 8923 624,'0'0'181,"0"0"75,0 0-75,0 0-64,0 0-64,0 0-23,33-23-22,9 20-2,7 0-4,-4 2-2,-7-6-17,-6 1-91,-2-5-82,-11-1 1,1-2-119,-4-1-71</inkml:trace>
  <inkml:trace contextRef="#ctx0" brushRef="#br0" timeOffset="105045.7533">10503 8749 287,'0'0'421,"0"0"-111,0 0-34,0 0-105,0 0-46,0 0-49,0-23-76,0 35 0,0 8 0,0 7 0,0 2 0,0-1-1,0-1 1,0-2 1,0-6 0,0-5-2,0-8 1,0-3-6,0-3-2,7 0 6,9-3 2,9-11 9,12-8-5,6-1 2,2 6-1,-7 3-5,-8 9 1,-7 2-1,-10 3-2,-1 0 0,-3 1-4,0 15 6,0 4-8,-6 5 7,3 1-3,-3 7-55,0-3-16,5-4-94,5-6-143,3-6-187</inkml:trace>
  <inkml:trace contextRef="#ctx0" brushRef="#br0" timeOffset="105729.1149">11368 9026 767,'0'0'79,"0"0"18,0 0 30,0 0-62,0 0-13,0 0 21,-7 0 4,7 0-12,0 0 2,-1 0 5,1 0 4,-2 0-15,2 0-17,0 0-8,-1 0-7,1 0-7,0 0-6,0 0 5,0 0-7,0 0 8,0 0 6,0 0 4,0 0 4,0 0-7,0 0-8,0 0-6,0 0-11,0 0-4,0 0 0,0 0 0,-2 0 0,0 0-4,2 0 2,0 0-4,-2 0 6,2 0-3,0 0 2,0 0 2,0 0 2,0 0 1,0 0 4,0 0-8,0 0 0,0 0 0,0 0 0,0 0 0,0 0 0,0 0 0,0 0 0,0 0 0,0 0 0,-3 0 0,-4-1 0,-12-5-86,-11-1-279,-9-2-440</inkml:trace>
  <inkml:trace contextRef="#ctx0" brushRef="#br0" timeOffset="113956.3595">4648 10503 321,'0'0'43,"0"0"35,0 0 49,0 0-60,0 0-16,0 0-6,0 0 8,0 0 4,0 0-11,0 0-7,0 0-7,0 0-7,0 0 5,0 0 6,0 0 1,0 0 7,0 0-1,0 0-5,0 0-4,0 0-20,0 0 0,0 0 7,0 0-12,0 0 12,0 0-16,0 0 0,0 0 0,0 0-3,0 0 2,0 0-1,0 0-3,0 0 1,0 0 3,0 0-3,0 0-1,0 0 1,0 0 0,0 0-1,0 0 2,0 0-2,0 0 1,0 0 0,0 0 0,0 0-1,0 0 0,0 0 0,0 0 2,0 0-1,0 0-1,0 0 0,0 0 0,0 0-1,0 0-4,0 0-24,0 0-44,0 0-68,0 0-119,3-5-272</inkml:trace>
  <inkml:trace contextRef="#ctx0" brushRef="#br0" timeOffset="120757.6167">4550 10447 722,'0'0'62,"0"0"2,0 0 122,0 0-44,0 0-46,0 0-29,0 0 3,0 0-22,0-8-16,0 25-17,0 10 23,-9 5 28,-2 4-42,-2 3-2,1-1 0,-1 2-11,-1-4 8,4 0-9,4-9 4,0-5-10,3-8 4,3-4-1,0-4 1,0-3 0,0 1 10,6-4-3,16 3-5,11-3 17,3 0-14,-3 0-10,-2 0-3,-4-3 0,-2-1-9,-7 1-52,0 0-77,-1-1-52,-7-3-178,-7 5-173</inkml:trace>
  <inkml:trace contextRef="#ctx0" brushRef="#br0" timeOffset="120946.4032">4587 10749 195,'0'0'695,"0"0"-613,0 0 112,0 0 0,0 0-98,0 0-35,34-53-5,-11 53-20,7 0-5,1 0-19,-1 0-12,4 0-7,-7 0-88,-6-9-111,-8-2-191</inkml:trace>
  <inkml:trace contextRef="#ctx0" brushRef="#br0" timeOffset="121147.2358">4628 10389 1014,'0'0'138,"0"0"9,0 0-9,0 0-55,0 0-44,0 0 35,89-13 5,-37 6-38,-2 1-23,-3 0-13,-15 2-5,-13 1-45,-9 3-87,-10 0-86,0 0-170,-3 5-335</inkml:trace>
  <inkml:trace contextRef="#ctx0" brushRef="#br0" timeOffset="126512.0127">5127 10568 603,'0'0'19,"0"0"81,0 0 60,0 0-83,0 0-22,0 0 6,0 0 11,-3-3-17,3 3-10,0 0-6,0 0-10,0-3 0,0 3 1,0 0-4,12 0-4,0 0 2,4 0-11,-6 13-6,3 9 0,-6 5 1,-1 3 5,-3 3-6,-3 0 7,0-4-5,0-2-1,0-7 2,0-6-7,0-8-2,0-3 0,0-3 3,0 0 8,6-6 23,9-18 32,6-11-65,2-4 2,6 5-3,-5 4-1,1 3 0,-2 7-1,-4 8 0,-4 2 0,-3 8 0,-3 2 1,4 0-6,-1 12 6,-4 10 1,-2 4 1,-2 5 1,-4-1-1,0-1 0,0 1-2,0-7 0,0-1-12,0-5-63,0-3-56,3-8-123,9-6-208</inkml:trace>
  <inkml:trace contextRef="#ctx0" brushRef="#br0" timeOffset="126833.6093">5634 10607 176,'0'0'808,"0"0"-773,0 0 161,0 0-56,88-75-79,-64 75-3,2 3-19,-1 17 4,-3 4-21,-1 1 0,-9 2-8,-2-4-9,-7 0 0,-3-2-1,0-6-3,0-4 7,-7-5-6,4-1 6,3-5 6,-3 0 19,0-21 13,3-8-36,0-9-5,3-5-4,18 4 0,7 5-2,2 8-1,-4 10-8,3 5-2,1 11-75,2 0-66,6 3-91,-2 9-167</inkml:trace>
  <inkml:trace contextRef="#ctx0" brushRef="#br0" timeOffset="127125.6692">6298 10522 890,'0'0'95,"0"0"142,0 0-84,0 0-71,0 0-20,0 0-32,-88 0-10,61 20-4,5 3-3,5-1-3,11-2-3,6-3-7,0-1 2,11-5 2,8-5-4,8-6 8,3 0 0,0-9 1,-4-11 0,-3-1 4,-10-4 12,-7 4-6,-6-1-9,0 5-10,0 7-4,0 6-38,0 4-78,0 0-146,0-3-278</inkml:trace>
  <inkml:trace contextRef="#ctx0" brushRef="#br0" timeOffset="127493.6494">6525 10400 488,'0'0'613,"0"0"-490,0 0 130,0 0-112,0 0-54,0 0-19,0-40-19,0 40-23,0 0-9,0 0-1,0 0-3,0-3-4,0 3 8,0-2 0,0 0 6,0 2-4,0-3-14,0 0-1,0 3 0,0 0 1,0 0 1,0 0-6,0 0 5,0 0-3,0 0-2,0 20-3,0 9-2,0 8 5,0 6 0,0 0 1,0 0-1,0-4 0,0 0-18,-6-5-38,3-5-44,-1-6-110,4-12-162,0-11-471</inkml:trace>
  <inkml:trace contextRef="#ctx0" brushRef="#br0" timeOffset="127695.984">6814 10241 1472,'0'0'52,"0"0"172,0 0-125,0 0-82,0 0-3,33 119 8,-24-60-12,1-2-10,-4-1 1,-3 1-1,-3-6-61,0-1-132,0-10-146,0-14-410</inkml:trace>
  <inkml:trace contextRef="#ctx0" brushRef="#br0" timeOffset="130170.9441">7636 10095 567,'0'0'169,"0"0"-76,0 0 81,0 0-19,0 0-59,0 0-30,0 0-22,-100 44-14,51-7 16,4 9 13,-4 13-16,4 17-9,-1 16 1,7 4 5,9 6-6,17-6-6,13-6-9,22-9-8,20-9-9,10-11-4,11-15-33,8-16-100,7-17-117,-2-13-289</inkml:trace>
  <inkml:trace contextRef="#ctx0" brushRef="#br0" timeOffset="130763.728">8255 10423 495,'0'0'340,"0"0"-313,0 0 130,0 0-36,0 0-56,0 0-8,7-26-3,-7 26-9,0-3-11,0-5-15,-10 6-9,-9-2-1,-4 4-5,-2 0 0,-2 0 2,-3 9-4,5 5 0,2 0-2,4-1 1,10 1-1,3 1-1,1-1 0,5 2-3,0-3 3,17-3 1,5 0 4,8-1 0,6-1-3,3-2 1,-4 4-3,-3 0 1,-8 7 0,-8-2-1,-7 2-3,-7-3 4,-2 1 2,0-1 7,-2-3 18,-14-2 2,-6 1 29,-1-4-16,-7-1-3,-1-5-21,-2 0-2,6 0-11,5-11-5,6-5-15,13-1-73,3-6-60,22 1-164,15-5-131</inkml:trace>
  <inkml:trace contextRef="#ctx0" brushRef="#br0" timeOffset="130952.6433">8467 10447 784,'0'0'285,"0"0"-118,0 0 74,0 0-112,0 0-96,0 0-25,4 26 18,-1 6 14,-3 2-22,3-5-6,-3-3-10,6 1-4,-6-5-9,3-5-123,-3-6-98,0-11-206</inkml:trace>
  <inkml:trace contextRef="#ctx0" brushRef="#br0" timeOffset="131123.8423">8422 10205 1263,'0'0'47,"0"0"177,0 0-92,0 0-86,0 0-46,0 0-7,-3-17-57,25 36-27,11 5-99,6-4-165,0 3-402</inkml:trace>
  <inkml:trace contextRef="#ctx0" brushRef="#br0" timeOffset="131573.2906">8844 10493 861,'0'0'154,"0"0"-29,0 0 117,0 0-115,0 0-81,0 0-23,0-61 30,-16 43-22,-1 1-8,-2 9 3,-5 5-8,3 3-8,0 3-7,2 18 0,6 4-3,0 1-3,9-1 3,4 0-1,0-4-1,12-2-3,13-5 1,8-4-10,5-3-39,5-7-27,-7 0 1,2-10-7,-11-13 28,-9-7 32,-7-11 26,-1-7 2,-7-8 6,-3 3 26,0 6 30,0 17 17,0 13 14,0 11 12,0 6-30,0 3-56,0 27-20,0 17-1,0 12 14,0 8-13,0 1-1,0-2 0,0-6-30,0-4-126,3-7-126,3-11-353</inkml:trace>
  <inkml:trace contextRef="#ctx0" brushRef="#br0" timeOffset="133696.0712">10190 10260 120,'0'0'4,"0"0"0,0 0 5,0 0 26,0 0 42,0 0-21,10 5 9,-5-2 17,2-1-49,-4-1-13,2-1-4,-1 0 46,-1 0 15,-3 0 30,0 0 55,0 0-56,0 0 4,0 0-14,0 0-20,0 0-22,-3 0-2,-9 0-13,-10 0-29,1-6 15,-5 2 3,1 1-9,-3 2-11,3 1 5,2 0-8,-3 3 1,0 11-2,1 6 1,5 2 2,-1 5 0,12 2-7,6 4 9,3 1-3,3-1-3,21-7 3,5-2-3,15-11 3,9-6-6,12-7-26,0 0-105,0-10-153,-7-17-210</inkml:trace>
  <inkml:trace contextRef="#ctx0" brushRef="#br0" timeOffset="133884.1244">10503 10268 1039,'0'0'108,"0"0"105,0 0-18,0 0-108,0 0-41,0 0-27,-9-3-18,9 26 5,0 8 14,0 3-11,0-1-2,0 6-7,0-8-10,0-1-102,0-11-135,0-9-294</inkml:trace>
  <inkml:trace contextRef="#ctx0" brushRef="#br0" timeOffset="134064.2116">10441 10099 1202,'0'0'38,"0"0"94,0 0 55,0 0-117,0 0-70,0 0-2,8-10-32,10 39-41,6 5-102,1-1-156,8-3-646</inkml:trace>
  <inkml:trace contextRef="#ctx0" brushRef="#br0" timeOffset="134536.0376">10952 10363 123,'0'0'1060,"0"0"-1041,0 0 153,0 0-37,0 0-83,16-85 11,-16 68-17,0 4-14,-6 0 7,-13 2-17,1 6-4,-11 1-8,0 4 1,-3 0-7,1 12-3,7 5-1,3 7 0,8 2 1,11-1-3,2 3-2,7-1 0,22-1-8,7-7-30,6-3-19,7-12-28,-4-4-10,-8 0 19,-5-17 28,-7-11 38,-9-11 14,-10-8 10,-3-7 38,-3 1 23,0-2-7,-5 8 8,-2 15 13,4 10 1,0 14-11,3 8-23,0 6-36,0 27-16,0 20 0,0 13 0,0 7 1,0 2-2,6 4-4,0-3-92,-2-2-130,2-18-178,1-10-475</inkml:trace>
  <inkml:trace contextRef="#ctx0" brushRef="#br0" timeOffset="135809.6221">12894 10190 547,'0'0'66,"0"0"-34,0 0 131,0 0-5,0 0-36,0 0-15,23-14-21,-21 6-5,-2 1-3,0-3-35,0-2-2,-8 2-14,-9-4-13,-9 8-7,-5 3-6,3 3 3,-5 0-4,1 12 0,6 9 0,-3-1 0,10 3-1,9 5 0,7 1-5,3 0 0,10-7 5,12-4-4,11-8-3,0-9-4,-1-1 6,-2-8 6,-4-12 0,-9-1 5,-7-5 0,-3 3 6,-4-5 6,0 3-10,-2 9 5,-1 7 4,4 5 2,-4 4-16,0 10-2,3 17-8,3 9 7,-6 13 2,0 4 6,0 5-2,0 0 3,0-7 3,-6-7 4,-7-7-1,2-9 12,-5-4-6,-3-10 6,0-2-4,-8-1-1,-4-11-3,-2 0-10,-3-11 1,7-15-9,7-10-6,11-7-47,8 3-43,3 6-70,9 0-170,14 3-308</inkml:trace>
  <inkml:trace contextRef="#ctx0" brushRef="#br0" timeOffset="136824.0251">13047 10075 688,'0'0'455,"0"0"-418,0 0 150,81-22-107,-52 38-44,-2 14 13,-6 6-19,-7 5-3,-8-2-3,-6-6-5,0-7 1,0-1-2,-13-6 8,-4-7-7,4-4-11,1-6 6,-1-2-9,6-4 6,1-21-1,6-6-10,0-8-7,15 3-4,15 4-16,9 5-24,7 10-27,6 6-9,6 8-47,4 3-98,-7 0-80,-9 0 54,-13 0-25,-10 0 283,-12 0 64,-4 0 197,0-6-18,-7-2-63,0 0-26,0 1-22,-20 0-67,-2 4-18,-7 3-3,-1 0-19,4 13 0,0 4-4,10 6-7,3-1-13,7 1 0,6-2 3,0-4-4,3-5-2,19-1 2,5-6 0,2-5-2,3 0-12,-5-3-3,-9-12 0,-5-5 17,-6 0 1,-4-3 2,1-1 4,-1 2 8,1 5 3,-2 7 14,2 3-4,-1 7 3,3 0-31,0 14-17,8 8 17,2 7-3,1-2-14,2-3-58,0-7-64,3-5-88,2-4-10,2-8-59,-4 0 18,-2-10 238,-4-11 40,-5-6 178,-5-3 19,-4 1 25,-2 6-84,0 5 25,-12 4-44,-4 4-42,-2 3-13,0 7-8,-3 0-16,-1 10-25,3 12-6,2 2-2,9 3-1,8-4-2,0 1-4,3-4-1,16-6-1,7 0-5,0-11-27,2-3 7,5 0-7,-5-5 9,-1-19 9,-3-7 8,-10-8 8,0-10-1,-5-1 4,0 2 5,-6 1 28,0 13 2,-3 15 26,0 9 0,0 10 10,0 0-51,0 17-23,0 15-2,3 9 1,-3 1 2,6 1-2,-3 0-2,3-6-71,4-6-109,4-9-174,5-13-216</inkml:trace>
  <inkml:trace contextRef="#ctx0" brushRef="#br0" timeOffset="137152.9933">14216 10069 681,'0'0'270,"0"0"-163,0 0 39,0 0-78,0 0-59,0 0 24,0 0-3,35-2-25,-23 2 7,0 0-7,-1 0 2,-4-7-5,0-6 6,-7-3 10,0-4 3,0 3 18,-14 1-10,-6 6 1,6 3 12,1 7-16,-7 3-8,3 16-6,1 9 12,-3 1 0,7 5 1,5-2-8,7 1-12,0-1-2,0-5-3,16-4 0,6-5-65,5-6-72,2-9-138,-5-3-250</inkml:trace>
  <inkml:trace contextRef="#ctx0" brushRef="#br0" timeOffset="137436.9203">14642 9574 1020,'0'0'84,"0"0"83,0 0 57,0 0-79,0 0-73,0 0-44,0-23-18,9 65 18,10 14 31,5 13-13,-3 7-9,0 11-12,-9 5-11,-12 9-8,0 3-4,-27-1 0,0-4-4,-3-10-2,4-10-46,1-16-122,-5-10-123,1-19-432</inkml:trace>
  <inkml:trace contextRef="#ctx0" brushRef="#br0" timeOffset="140489.9133">17859 10076 531,'0'0'100,"0"0"50,0 0 51,0 0-8,0 0-15,0 0-21,0 0-22,9-11-55,-9 11-9,0 0-17,0 0-6,0 0 11,0 0-10,0-1-11,0 1-35,0 0-3,0 0 0,-2 0 0,-1 0 0,0 0 0,0 0 0,2 0 0,-1 0 0,2 0 0,0 0 0,0 0 0,0 0 0,0 0 0,0 0 0,0 0 0,0 0 0,0 0 0,0 0 0,0 0 0,2 0 0,-1 0 0,4 0 0,2-14 0,3-5 0,0-3 0,-6-1 0,-4 5 0,0 1 0,0 5 0,0 1 0,-6 5 0,-5-2 0,-3 5 0,-10 3 0,-7 0 0,-8 19-7,-10 7 7,7 7-1,0 4 1,13 2 0,12-1-9,12 1 8,5-5 1,3-3-3,21-6 2,11-6-6,7-2 0,7-7-17,4-7-47,3-3-42,0 0-100,1-16-67,-3-9-120,-9-3-221</inkml:trace>
  <inkml:trace contextRef="#ctx0" brushRef="#br0" timeOffset="140758.8895">18195 10096 575,'0'0'230,"0"0"-60,0 0 20,0 0-61,0 0-39,0 0-40,-65-34-14,45 34-5,-1 13-2,7 5-6,7 2-9,5-1-7,2 0-7,11-5 2,19-3 4,4-9-6,8-2 0,-3 0 8,-9-16-6,-11-2 12,-6-4 13,-12-5 9,-1-1-24,0 4-12,-11 7-7,-1 5-35,4 7-23,5 2-80,3 0-164,0-6-244</inkml:trace>
  <inkml:trace contextRef="#ctx0" brushRef="#br0" timeOffset="141067.3032">18414 9958 541,'0'0'449,"0"0"-311,0 0 69,0 0-118,0 0-55,0 0-24,0 25 36,0 1 9,-5 2-16,5-1-22,0-2-5,0-2-3,11-6-7,8-2 8,5-7-8,0-4 1,3-4 7,-3-5-5,-4-17 5,-3-6 22,-5-6 0,-8-2-13,-2 2-10,-2 6-7,0 12 0,0 10-2,0 3-25,0 3-66,0 0-96,0 3-139,3 1-105</inkml:trace>
  <inkml:trace contextRef="#ctx0" brushRef="#br0" timeOffset="141406.0308">18872 9936 908,'0'0'127,"0"0"59,0 0-44,0 0-85,0 0-46,0 0 3,-100 17 1,78-1 3,8-2-8,5 0-8,9 0-1,0 1 1,6-1 0,14 3 0,5-2-2,6-1 1,1-1 3,-4 1-4,-4-2 2,-13-5-2,-4-4 0,-7 4 5,0-3-1,-9 2 15,-17 3 37,-6-2-34,-1-2-13,3-5-9,8 0-6,8 0-64,11-17-105,3-10-192,14-6-478</inkml:trace>
  <inkml:trace contextRef="#ctx0" brushRef="#br0" timeOffset="141765.2701">19162 9967 989,'0'0'117,"0"0"-43,0 0-39,0 0 60,0 0-58,0 0-30,83 32-1,-64-32 1,-3 0-4,-5-2 1,-4-12 1,-4-1 7,-3-6-10,0-2 1,-3 4 6,-10-1-4,-5 9 14,-4 1 11,-4 10 2,-4 0-9,-5 11 0,1 11 12,-1 5-5,8 7-3,9-2 6,11-2-3,7 0-8,4-6-14,22-3-2,8-4 2,4-4-8,2-6-12,-1-4-78,-1-3-66,-4-3-193,1-17-376</inkml:trace>
  <inkml:trace contextRef="#ctx0" brushRef="#br0" timeOffset="142087.7666">19868 9570 1028,'0'0'198,"0"0"-13,0 0-4,0 0-65,0 0-52,0 0-36,-64 14-13,21 19-3,-4 9 4,0 9 0,7 8 0,-1 7-6,8 6 2,7 4-2,12-3-10,7-6 4,7-8-4,0-6-8,4-8-47,13-11-85,5-8-84,2-11-240</inkml:trace>
  <inkml:trace contextRef="#ctx0" brushRef="#br0" timeOffset="143279.6453">20099 9868 173,'0'0'409,"0"0"-310,0 0 63,0 0-33,0 0-20,0 0 9,14-10-31,-14 4-8,0-2-15,-4 5-11,-6-3-28,-5 3 4,0-1-10,-5 4 4,2 0-19,-4 0 5,-1 10 0,-1 7-3,2 2 3,5-1-4,6 4 1,7 0 0,4 0-5,0 0 4,18-3 0,9-4-5,6-3 0,9-2-9,7-10-69,8 0-76,-2-5-157,0-12-158</inkml:trace>
  <inkml:trace contextRef="#ctx0" brushRef="#br0" timeOffset="143460.5789">20413 9841 765,'0'0'206,"0"0"20,0 0-49,0 0-43,0 0-41,0 0-45,0-38-22,0 43-23,0 12-2,0 5 14,0 6-10,1-1-4,-1-1-2,0-1-30,0-5-100,0-3-93,0-8-189</inkml:trace>
  <inkml:trace contextRef="#ctx0" brushRef="#br0" timeOffset="143633.21">20436 9634 1135,'0'0'84,"0"0"137,0 0-127,0 0-71,0 0-23,0 0-28,8 0-33,13 22-71,4 2-133,12-2-204</inkml:trace>
  <inkml:trace contextRef="#ctx0" brushRef="#br0" timeOffset="144075.8277">20815 9852 943,'0'0'111,"0"0"71,0 0-88,0 0-29,0 0-22,0 0-14,-35-61-14,5 61-2,-2 0 2,3 5 3,-1 7-3,6 5 0,9 2-11,5-2-3,10-3-1,0 3-2,13-4-3,17-4-2,8-4-32,9-5-15,-2 0-37,-5-8-15,-5-11 46,-12-2 47,-8-8 13,-9-5 9,-2-2 31,-4-1 29,0-2-4,0 3 11,0 10-10,-1 10 4,-2 8 18,3 5-14,0 3-31,0 0-35,0 17-8,-2 10-4,2 12 4,-1 3 4,1 2-2,-3 5-4,1 1-16,0-3-102,2-8-91,2-11-196</inkml:trace>
  <inkml:trace contextRef="#ctx0" brushRef="#br0" timeOffset="144269.5652">21197 9939 415,'0'0'843,"0"0"-685,0 0 30,0 0-106,0 0-63,0 0-19,-10 44 5,-5-10-5,-6-1-1,0 3-79,-3-4-91,0-1-198,1-12-502</inkml:trace>
  <inkml:trace contextRef="#ctx0" brushRef="#br0" timeOffset="145155.6738">21752 9535 488,'0'0'104,"0"0"56,0 0-13,0 0-15,0 0-6,0 0 14,3 2-38,-3-2-11,0-6-34,-10-5-45,-4 3 4,-2 2-2,-5 6-8,-3 0 2,-2 0-5,3 19-1,-3 6 4,5 6-6,6 5 3,7 3-1,8-2 0,0-1 1,19-5 0,12-9-3,8-8 0,6-7-44,5-7-53,3 0-131,-7-14-191</inkml:trace>
  <inkml:trace contextRef="#ctx0" brushRef="#br0" timeOffset="145538.1878">21942 9550 921,'0'0'119,"0"0"84,0 0-89,0 0-27,0 0-58,0 0-5,38-6-3,-23 26 1,-4 9-9,0-1-3,-5 0-6,-1-4 1,-2-7-2,0-5 2,-1-5-5,-2-6 2,0-1 0,5 0-2,3-1 9,4-19 18,6-9-23,4 0-4,-1-5 2,1 7-2,-3 4 8,-2 9 8,-2 9-7,-3 5-5,0 0 6,1 0-10,-1 16 2,-3 7 0,-6 3 4,-1 5-6,-2-2-4,0-2 4,0-8-30,0-2-77,3-7-61,9-7-164,7-3-359</inkml:trace>
  <inkml:trace contextRef="#ctx0" brushRef="#br0" timeOffset="145913.7912">22488 9554 787,'0'0'183,"0"0"-18,0 0-34,0 0-27,0 0-71,0 0-19,-93-23 4,65 36 9,6 7-2,2 0-12,5 3-8,9 4 0,6-2-4,0-4-1,16-2 0,9-6-20,4-6-32,-2-7-17,-2 0-7,-3-4 30,-8-12 45,-5-7 1,-2-4 32,-2-1 25,0 0-7,-2 5 2,-2 7 2,1 9-7,-2 7-4,0 0-28,0 3-15,0 14-9,0 6 5,2-3 4,0 4-2,2-2-22,1-5-59,1-1-70,-1-9-151,6-7-267</inkml:trace>
  <inkml:trace contextRef="#ctx0" brushRef="#br0" timeOffset="146685.9559">22596 9508 935,'0'0'92,"0"0"111,0 0-102,0 0-54,0 0-47,0 0 2,-1 32 16,1-11 9,0-1-7,0 0-4,0 0-8,0-5 2,6 0-9,0-3 2,0-5 1,-1-4-1,-2-3-2,4 0 1,2 0 7,5-14 1,4-8-5,0-1-4,-1-1 1,-2 1 2,0 3-4,-4 8 6,-2 2 0,6 3 4,0 3-6,1 4-4,1 0 0,-6 0-2,-1 6-3,-4 11 4,-3 0-1,-2 3 4,0-1-2,1-2 2,0-3-4,-1-4 2,-1-7-1,2-1 0,0-2 1,3 0 0,4-5 4,3-11 0,3-9 1,2 5-4,2-6-1,2 2 7,-2 4-5,0 3 9,-5 5-8,-4 3 1,-4 9-7,0 0 3,-1 0-5,0 7 4,2 7-2,-3 3 2,2 0 1,2 0-1,5-1-1,1-5-8,0-1-16,0-1 4,2-8-13,-1-1 14,4 0 14,0-6 5,-2-11 2,-3-7 0,-5-2 5,-5-3-1,-4 3 10,0 1 4,0 8 9,-3 8 0,-6 6 10,-1 3-3,-5 7-33,-2 12 0,2 6 9,4-3-4,6 1 0,2-1-5,3 0-1,0-3 0,2 1-28,10-4-39,7 1-61,9-4-144,10-3 7</inkml:trace>
  <inkml:trace contextRef="#ctx0" brushRef="#br0" timeOffset="147030.283">23551 9659 977,'0'0'279,"0"0"-86,0 0-129,0 0 16,0 0 3,-30 90-47,11-57-27,-2 0-6,-1-4-3,-4 5-70,3-7-116,1-8-226</inkml:trace>
  <inkml:trace contextRef="#ctx0" brushRef="#br0" timeOffset="148005.1912">24009 9220 372,'0'0'288,"0"0"-153,0 0 2,0 0-48,0 0 8,-87-7 0,72 9 2,2 3-34,6-1-8,2-1-9,5-3-23,0 0-4,0 0 2,1 0 9,25 0 8,8 0 7,15-6-5,4 0-33,-1-2-9,-5 2-1,-9-2-16,-16 3-71,-11 5-23,-11 0-48,0 0-54,-8 5 38,-8 3-103,4-2 51,3-2 209,-1-2 18,4 0 209,-3 1-14,4-3-21,0 0-25,0 5-27,2-1-54,0 9-26,-3 4 28,1 7-32,2 2-14,2 6-6,1 1-17,0 0-1,0-3-57,6-3-106,3-5-135,-5-8-147</inkml:trace>
  <inkml:trace contextRef="#ctx0" brushRef="#br0" timeOffset="148156.3584">24027 9506 715,'0'0'341,"0"0"-169,0 0-79,0 0-37,0 0-35,0 0 1,95-11-22,-47 8 0,-3-5-59,-1-2-136,-5-3-187</inkml:trace>
  <inkml:trace contextRef="#ctx0" brushRef="#br0" timeOffset="148499.2986">24374 9299 840,'0'0'145,"0"0"61,0 0-74,0 0-69,0 0-51,0 0-9,1 4 8,7 17 17,-5 2-14,-3-1-3,0-2-4,0 0-6,0-7 0,0-4 1,0-4-2,0-3 2,3-2-2,9 0 1,7-10-4,5-12 1,3-4-1,1-7-3,-3-1-2,-3 4 7,-5 11 1,-7 7 0,-3 7 0,-1 5-10,1 0-5,-3 14-17,3 7-20,-1 0-45,6 3-41,4-5-28,8-7 55,3-3-113,1-9-117</inkml:trace>
  <inkml:trace contextRef="#ctx0" brushRef="#br0" timeOffset="148777.355">24777 9343 24,'0'0'320,"0"0"-55,30-74-66,-27 48 2,-3 4-46,0 5-19,-5 11-50,-11 6-30,-3 0-27,1 0-22,0 15 3,4 2-6,4 0 0,6 5-4,4 2 3,0-1 1,4 0-3,12-2 0,0-1-1,-2-3-1,-3-3 1,-1 3 4,-4-3-3,-5-3 0,-1-2 0,0 1 18,-7 0-3,-11-3-11,-6-2-2,5-5-3,5 0-74,14-12-88,0-17-170,23-16-422</inkml:trace>
  <inkml:trace contextRef="#ctx0" brushRef="#br0" timeOffset="148949.6711">24982 9109 1033,'0'0'182,"0"0"13,0 0-103,0 0-62,0 0 8,5 95 26,-9-52-32,-4 0-14,1-3-15,-1-5-3,2-8-27,1-1-92,3-9-74,2-10-160,0-7-310</inkml:trace>
  <inkml:trace contextRef="#ctx0" brushRef="#br0" timeOffset="149086.3195">24917 9293 1038,'0'0'192,"0"0"26,0 0-126,0 0-26,0 0-45,0 0-21,104-24-2,-65 18-55,-1-3-49,-10-2-103,-7-8-313</inkml:trace>
  <inkml:trace contextRef="#ctx0" brushRef="#br0" timeOffset="149304.2612">25024 8699 1273,'0'0'103,"0"0"85,0 0-142,0 0-9,64 109 51,-18-34-25,-2 11-32,-8 13-14,-15 5-13,-21 0-2,-10 2-2,-29-7-10,-12-10-88,-1-13-108,-3-12-298</inkml:trace>
  <inkml:trace contextRef="#ctx0" brushRef="#br0" timeOffset="150933.9448">20630 10816 601,'0'0'308,"0"0"-232,0 0 57,0 0 9,0 0-63,0 0-20,0 0 6,-1-42-15,1 35 6,0 0-5,-8-4-22,-6 2-3,-5-1-17,-8 7 1,-3 3-5,-4 0-4,3 10 4,1 10 4,2 5-2,3 3-1,5 4-3,11-2 7,9 3-2,0-7-7,24 1 7,11-4-8,6-6-2,12-7-5,5-4-79,4-6-92,2 0-221,-4-13-366</inkml:trace>
  <inkml:trace contextRef="#ctx0" brushRef="#br0" timeOffset="151100.3934">20949 10872 1042,'0'0'200,"0"0"40,0 0-68,0 0-78,0 0-75,0 0-16,2 56 19,-1-16-4,1 9-15,-2-2-3,0-1-5,0 0-104,0-6-128,0-7-299</inkml:trace>
  <inkml:trace contextRef="#ctx0" brushRef="#br0" timeOffset="152013.9755">20504 11886 485,'0'0'149,"0"0"-45,0 0 32,0 0-31,0 0-37,0 0-12,0 0-7,0 0-25,3 0-7,0 0-8,-3 0-2,0 0 9,0 0 40,0 0 16,0 0-12,0 0 2,0 0-8,0 0 1,0-3 0,-10 3-34,-10 0-14,-7 0-4,-7 15-2,-2 6 13,3 7-3,5-3 1,8 4-4,10 1-3,8 0 2,2-4-7,14 1 1,19-7-2,14-3-14,17-8-82,15-9-93,8 0-258</inkml:trace>
  <inkml:trace contextRef="#ctx0" brushRef="#br0" timeOffset="152278.1894">20944 12028 935,'0'0'149,"0"0"31,0 0-51,0 0-48,0 0-37,0 0-10,92-20 5,-80 40-25,-8 6-8,-4 2 10,-4 4 2,-15-3 15,-1-1-8,2-9 5,9-3-2,5-9-11,4 1-7,0-8-3,27 0-6,16 0 10,10-8-11,6 1-71,-8 2-111,-5 0-200,-6 5-751</inkml:trace>
  <inkml:trace contextRef="#ctx0" brushRef="#br0" timeOffset="152763.8084">20585 12942 385,'0'0'494,"0"0"-386,0 0 81,0 0-43,0 0-41,0 0-33,-80-64-10,52 64-16,-7 0-10,-5 5-11,-5 15 3,-2 7 1,3 9-6,9 4-7,13 2-8,20 5-7,6-4 0,39-2-1,18-12-15,16-11-71,14-17-84,6-1-170,4-23-452</inkml:trace>
  <inkml:trace contextRef="#ctx0" brushRef="#br0" timeOffset="153147.8811">21072 13041 1020,'0'0'185,"0"0"-118,0 0 60,0 0-54,0 0-16,100-38-12,-76 38 1,-11 0-10,-5 0-35,-3 0 4,-5 0-5,-1 13 0,-21 7 16,-8-1-4,-3 1-2,3 0-10,5 0 1,6-3 0,8-1-1,6 0 0,5-6 0,0 3-1,19-7 1,6 2 1,5 1 2,-2 2 1,-3 2-4,-2-3 0,-10 6-1,-5-3 3,-4 1 15,-4-1 3,-8-1 14,-18 0 1,-8-3-22,-10 1-13,-5-10-2,1 0-74,1-7-125,2-22-232</inkml:trace>
  <inkml:trace contextRef="#ctx0" brushRef="#br0" timeOffset="153807.8378">22386 10720 1312,'0'0'90,"0"0"63,0 0-78,0 0-35,106-13-17,-41 13-14,6 0-6,-3 0-3,-1 3-114,-7 5-151,-9-2-405</inkml:trace>
  <inkml:trace contextRef="#ctx0" brushRef="#br0" timeOffset="154219.95">22432 12101 138,'0'0'1090,"0"0"-1020,0 0 93,0 0-77,0 0-61,0 0-19,115-14-6,-63 14-41,5 10-103,-4 5-180,-5-4-313</inkml:trace>
  <inkml:trace contextRef="#ctx0" brushRef="#br0" timeOffset="154490.3109">22304 13247 153,'0'0'1199,"0"0"-1182,0 0-1,0 0 38,0 0 7,93 69-41,-24-69-20,9 0 0,6-2-73,-4-12-237,-9-13-699</inkml:trace>
  <inkml:trace contextRef="#ctx0" brushRef="#br0" timeOffset="154768.4441">24667 10473 398,'0'0'0</inkml:trace>
  <inkml:trace contextRef="#ctx0" brushRef="#br0" timeOffset="155539.1545">24298 10449 555,'0'0'125,"0"0"52,0 0-19,0 0 2,0 0-2,0 0-39,0-10-22,0 10-26,0 0-29,0 0-20,0 8-21,0 14 0,0 11 7,0 0-5,0 0 9,0 0-7,-4-3 2,-5-4-2,4-2-4,0-4 6,3-1-5,-3-4-2,4-7 0,1-4-1,0-2-58,0-2-80,0-6-80,0-19-239</inkml:trace>
  <inkml:trace contextRef="#ctx0" brushRef="#br0" timeOffset="155772.0015">24310 10473 874,'0'0'186,"0"0"25,0 0-29,0 0-85,0 0-46,0 0-36,19-7-1,-3 24 40,4-2-15,0 2-14,-2 3-8,1-4 0,-6-5-14,-2 2 0,-5-6-3,-3-2-34,0 0-63,-2 3-54,2 1-78,2-1-85,-1-4-279</inkml:trace>
  <inkml:trace contextRef="#ctx0" brushRef="#br0" timeOffset="156311.8453">24309 10503 733,'0'0'218,"0"0"-19,0 0-9,0 0-33,0 0-30,0 0-20,0 0-26,-2-39-20,2 39-29,0 0-22,0 5-10,0 15 3,0 10-2,0 6 10,0 3-6,0 1 6,0 0-8,0-4 0,0-2-2,0-9 1,0-5-2,0-6 0,0-5-7,0-8-34,0-1-56,0 0-93,5-24-117,17-13-566</inkml:trace>
  <inkml:trace contextRef="#ctx0" brushRef="#br0" timeOffset="156627.842">24610 10410 1181,'0'0'146,"0"0"23,0 0-57,0 0-60,0 0-30,0 0-10,-43 51 24,10-19 3,-2 0-8,-3 1-15,3-9-3,9-5-3,6-3 4,8-9-2,8-3-3,4-4 3,0 0-1,0 0 10,0 3 5,0-3-12,19 7-6,14-2 7,13 6 4,6 3-13,-1 5-6,-4 1-16,-10 8-59,-10-3-92,-7-2-141,-15-7-308</inkml:trace>
  <inkml:trace contextRef="#ctx0" brushRef="#br0" timeOffset="156979.1967">24270 10417 659,'0'0'223,"0"0"-39,0 0 18,0 0-48,0 0-9,0 0-33,-2-48-20,2 48-34,0 8-38,0 21-14,0 14 12,0 6-6,0 2-3,0-3-7,0-2-2,2 1-43,-1-5-143,2-5-214</inkml:trace>
  <inkml:trace contextRef="#ctx0" brushRef="#br0" timeOffset="158073.8459">24030 12031 546,'0'0'172,"0"0"-128,0 0 120,0 0-56,0 0-12,0 0-35,-11-9 5,11 9 4,0 0-15,0 0 11,0 0-9,0 0-7,0 0-11,0 0-18,0 0 0,0 0-6,0 0-13,0 0 8,0 0 2,0 0 1,0 0 5,0 0-1,0 0 5,0 0-9,0 0-13,-1 0-1,-2 6-1,-1 11-1,-3 10 3,0 2 1,1 1 2,3-4-3,1-3 1,0-7-1,2-3 0,0-9-1,0 1-1,0-5 2,0 0 5,0-5 5,8-18-9,11-10 5,4-12-6,1-2 2,-3 7-6,-6 6 10,-2 15-2,-5 6 20,-2 6-4,0 2 9,2 2-19,0 1-8,1 2-2,2 0-2,1 8 2,5 11 0,0 10-5,-2 7 5,-1 2 0,-3-3-2,1-2-2,0-10 4,-2-6 0,2-7 2,-2-10 3,7 0-4,4-20 2,6-16 11,3-11 2,-4-9 8,-2-13-8,-2-7-4,-5 4-11,-4 18 0,-7 19-1,-4 18-1,-2 14-11,0 3-47,0 13-102,-8 12-145,-3 3-339</inkml:trace>
  <inkml:trace contextRef="#ctx0" brushRef="#br0" timeOffset="158951.6374">23959 13134 292,'0'0'446,"0"0"-382,0 0 105,0 0-21,0 0-23,0 0-29,-1-35-23,1 31-11,0 1 22,0 0-37,-2 3-9,2 0-11,0 0-9,0 0-2,0 0-14,0 0 1,0 0 1,0 0-1,0 0 3,0 0-1,0 0-5,0 0-2,0 12-5,0 15 7,0 4 0,5 3 2,3 3 6,-3 1 2,0-2-6,-3-4 2,0-2-5,-2-7 0,0-4-1,0-8-6,0-2-22,0-7-81,0-2-45,9-5-81,10-21-168</inkml:trace>
  <inkml:trace contextRef="#ctx0" brushRef="#br0" timeOffset="159207.5891">24219 13148 730,'0'0'108,"0"0"4,0 0-11,0 0-23,0 0-41,0 0 12,19 19 62,-38-2-26,-6 3-16,-1-6 4,-1-5-17,4-2 9,6-1-5,8-6-8,8 3-4,1-3-28,0 8-6,6 4-5,21 8-7,16 4 29,9 2-22,6-1-9,5 3-8,0-1-84,-4-5-181,-5-10-335</inkml:trace>
  <inkml:trace contextRef="#ctx0" brushRef="#br0" timeOffset="160066.346">8052 11735 293,'0'0'0</inkml:trace>
  <inkml:trace contextRef="#ctx0" brushRef="#br0" timeOffset="160674.1359">8477 11853 994,'0'0'154,"0"0"-126,0 0 129,0 0-16,0 0-45,0 0-13,0 0-13,0 0-2,0 0-30,0 0 5,0 0-6,0 0-4,0 0 0,0 0 2,0 0-6,0 0-21,0-3-8,0 3 0,0-1 0,0-2 0,0 3 0,0-3 0,0 0 0,0 3 0,0 0 0,0 0 0,0 0 0,0 0 0,-3-1 0,0-5 0,-5 3 0,3 2 0,2 1 0,3 0 0,0 0 0,0 0 0,0 0 0,0 0 0,0 0 0,0 0 0,0 0 0,-5 0 0,-3 0 0,-1-8 0,1-6 0,5 1 0,-3-1-5,6-2-50,0 6-54,0 7-115,0 3-112,0 0-303</inkml:trace>
  <inkml:trace contextRef="#ctx0" brushRef="#br0" timeOffset="161595.5816">8558 11747 655,'0'0'126,"0"0"-77,0 0 130,0 0-27,0 0-35,0 0-29,16-57 15,-16 52-41,0 1-19,0 2 17,-12-6-48,-9 2-3,-4 2-1,-5 4-1,-1 0-4,-5 4 1,3 12 0,0 7-4,8 0 5,4 4-3,6-1-1,5 1 2,7-5 1,3-5 1,6 0-3,20-8 2,14-1 2,10-2 0,7-6-1,1 3-4,-12-3 2,-14 7-3,-13 0-2,-6-1 1,-10 7 0,-3 1 1,0 2 0,-6 1 10,-19 0 27,-9-2 0,-8-1-13,0-4-2,-5-4-8,9-6-11,0 0 0,9 0-3,6-6 0,13 3-15,7-1-73,3 4-65,6 0-179,18 0-265</inkml:trace>
  <inkml:trace contextRef="#ctx0" brushRef="#br0" timeOffset="161799.4084">8892 11869 1518,'0'0'62,"0"0"137,0 0-69,0 0-100,0 0-24,0 0 4,-7 110-7,7-64-2,0 0-1,0-5-29,-2-2-77,-4-10-172,3-8-348</inkml:trace>
  <inkml:trace contextRef="#ctx0" brushRef="#br0" timeOffset="162670.2671">10731 11489 974,'0'0'34,"0"0"56,0 0 85,0 0-102,-82-25-30,47 34 0,-5 18 10,-8 9 0,3 6-14,5-2-1,15 3-7,12 0-14,13-7 1,3-3-9,28-5-3,20-8 2,16-11-6,12-9-2,-3 0-33,3-7-104,-13-12-178,-14-5-304</inkml:trace>
  <inkml:trace contextRef="#ctx0" brushRef="#br0" timeOffset="162833.5835">11080 11632 1380,'0'0'72,"0"0"143,0 0-49,0 0-124,0 0-36,0 0-6,-3 69 0,3-30 1,1-2-1,-1 5-70,0-6-154,-1-2-246</inkml:trace>
  <inkml:trace contextRef="#ctx0" brushRef="#br0" timeOffset="164505.3343">13063 11358 463,'0'0'129,"0"0"-26,0 0 86,0 0-72,0 0-51,0 0 6,0-4-14,0 4 0,0 0-10,0 0-2,0 0-9,0 0-3,0 0 7,0 0-10,-10 10-20,-3 11 22,-8 4-9,3 4-10,5 5-7,-6 3 2,3-1 1,3-3-1,-2-4-8,6-11 7,4-5-3,4-8-3,-1-5 0,2 0 3,0 0 11,0-9 7,5-14 9,10-14-22,6-5-10,4-5 0,5-3-2,3-1 3,-2 3-1,2 5 0,-3 6 1,-4 9-1,-3 5 0,-7 7 2,-2 6 3,-5 3 4,-6 7 2,3 0-8,1 9 3,3 19-6,3 8 15,-3 0-1,-4 3-2,-2-5-5,2-1 0,0-2-7,0 1 3,2-3-6,-8-3 3,0 1-58,0-7-69,0-1-51,0-9-147,-4-7-183</inkml:trace>
  <inkml:trace contextRef="#ctx0" brushRef="#br0" timeOffset="164694.8007">13066 11500 225,'0'0'855,"0"0"-745,0 0 109,0 0-79,0 0-71,0 0-25,-16-17-21,61 10-17,11-2-6,3-2-103,-11-2-215,-14-3-785</inkml:trace>
  <inkml:trace contextRef="#ctx0" brushRef="#br0" timeOffset="165931.9608">8356 12626 881,'0'0'41,"0"0"29,0 0 88,0 0-43,0 0-31,0 0-8,0 0-3,0 6 15,0-1-16,0-3-10,0 1-5,0-3-24,0 4 4,0-4 8,0 3 1,1-3-12,1 0-11,2 0 3,-4 0-4,0 0-18,0 0-4,0 0 0,0 0 0,0 0 0,0 0 0,0-3 0,0 2 0,0-2 0,0 0 0,0 3 0,0 0 0,0 0 0,0 0 0,0 0 0,0 0 0,7 0 0,-7 0 0,3 0 0,-3 0 0,0 3 0,0 0 0,0-2 0,0 2 0,0-3 0,0 0 0,0 2 0,3-2 0,-3 3 0,0-1-23,0 1-53,4 0-84,5-2-133,1-1-127,4 0-128</inkml:trace>
  <inkml:trace contextRef="#ctx0" brushRef="#br0" timeOffset="166381.2442">8492 12814 25,'0'0'1000,"0"0"-920,0 0 103,0 0-17,0 0-69,0 0-33,-3 4-5,-3-14-37,-3 1-1,-4 1 20,-6 1-17,-4 5-16,-7 2 5,-6 0-6,2 5 1,0 12 3,8 6-6,10 0 5,6 7-10,10 3 1,0 1-1,16 2 1,14-5-1,13-2 0,2-7 0,1 2 0,-4-5 0,-11-2-12,-10 3 9,-12-6-3,-6 1 6,-3-1 0,0 2 1,-15-2 17,-15 2 14,-13-3-5,-5 0-4,-4-2-16,3-5-5,13 0-2,9-6-2,15 0-51,12 0-100,17-3-157,24-14-508</inkml:trace>
  <inkml:trace contextRef="#ctx0" brushRef="#br0" timeOffset="166546.1385">8740 13159 1401,'0'0'130,"0"0"68,0 0-74,0 0-108,0 0 2,-6 112 2,1-69-20,0-4-2,2-3-48,2-3-136,-1-10-133,2-13-456</inkml:trace>
  <inkml:trace contextRef="#ctx0" brushRef="#br0" timeOffset="167467.7973">11040 12775 256,'0'0'38,"0"0"31,0 0 57,0 0-40,0 0-19,0 0-3,-14 0 11,12-3 15,2 3 40,-1 0-33,1 0-11,0 0-4,0 0-11,0 0-11,-2 0-2,2 0-15,0-4 10,0 1-6,0-4-16,-2 0-23,-1-3 5,-3 1 9,-1-1-8,2 3-8,-6 1 10,1 2-6,-2 0-7,-4 1 3,-5 3-4,-4 0 1,-5 14-3,-6 9 3,0 7-3,5 6 4,1 1 1,15 3 16,2-5-1,11-6-3,2 1-3,9-5-13,12-6 9,11 1-3,9-5-1,7-5-1,4-6-5,-3-4-12,-4 0-86,-3-3-100,-13-6-179,-6-3-338</inkml:trace>
  <inkml:trace contextRef="#ctx0" brushRef="#br0" timeOffset="168015.6331">11277 12983 845,'0'0'76,"0"0"99,0 0 7,0 0-87,0 0-7,0 0-56,0-24-1,9 15 26,0 3-13,2 1-6,5 3-9,0 1-14,-3 1-1,7 0-8,-1 3-2,-6 14-5,1 7 1,-11 5 0,-3 5-1,-10-2 2,-17 1 5,-3-4-1,-1-4-3,4-8 1,6-5 9,7-5 1,8-4 6,6 0 3,0-3 4,0 0-8,0 0-11,11 0 5,21 0-2,15 0 3,11-3-2,-1-5-10,-8 3-2,-12 1-26,-10 1-68,-14 3-81,-3 0-120,-10-2-308</inkml:trace>
  <inkml:trace contextRef="#ctx0" brushRef="#br0" timeOffset="171193.7424">13202 12580 706,'0'0'89,"0"0"105,0 0-19,0 0-47,0 0-24,0 0 0,0 0-22,-4-40-25,4 37-16,0 3-14,0 0-1,0 0-1,-2 3-24,-2 17 3,2 10-3,-2 9 12,0 3-3,4 5 3,0 0-5,0-5 4,0-2-8,0-9 2,0-6 1,0-3-7,0-8 7,0-6-7,0-5 3,0-3-3,0 0 1,0 0-1,0 0-12,0-8-53,0-14-115,0-12-191,0-5-168</inkml:trace>
  <inkml:trace contextRef="#ctx0" brushRef="#br0" timeOffset="171605.9845">13192 12642 700,'0'0'307,"0"0"-240,0 0 122,47-95-55,-22 76-52,6 5-31,6 1-17,2 6-2,2 4-14,0 3 4,-13 0-11,-6 3-7,-10 9-3,-9 3-1,-3 1 3,0 4 3,-6-1-2,-5 1 4,-5 1-5,4-6-3,5-5 0,4-1 1,2-4-1,1-5 0,0 3-7,1 0 7,17-2 6,4 4 0,8 3 3,0 1-5,2 8 3,-10 10-2,-5-1-3,-7 6 6,-10-1 16,0-2 12,0 0 3,-10-5-6,-12-4 0,-4-3-1,-10 0-19,-11-2-1,0-1-4,-2-8-8,7-3-16,2-3-91,11-6-194,11-21-488</inkml:trace>
  <inkml:trace contextRef="#ctx0" brushRef="#br0" timeOffset="174515.7851">8458 14109 174,'0'0'469,"0"0"-430,0 0 76,0 0 39,0 0-90,0 0-22,0 0-1,0-6-8,0 6-17,0 0-9,0 0 5,0 0 10,0 0 7,0 0 24,0 0-2,0 0 0,0 0-7,0-3 5,0 3 0,0-4 5,0-2-14,-3 2-9,-11-3-29,1 1 2,-2 3 4,-6 3-7,-1 0 1,-2 0-2,0 3 0,-3 10 0,2 6 2,1-2-2,9 6 1,3-3 2,10 3-3,2 3 0,0-2 1,20 0-1,5-2 2,8-5-1,5 2-1,2-2 3,0 0-1,-11 0-2,-4 1 0,-9-2-1,-9 1 1,-5 0 0,-2-1 4,0-5 2,-9-1 19,-16 0 21,-5-1-6,-12-4-13,-1-3-17,1-2-3,7 0 0,12 0-6,11 0-2,5 0-3,7 0-66,0 0-108,19 0-172,11 0-114</inkml:trace>
  <inkml:trace contextRef="#ctx0" brushRef="#br0" timeOffset="174899.3347">8844 14383 1116,'0'0'57,"0"0"114,0 0 1,0 0-104,0 0-15,0 0-32,45-19-16,-5 16-1,-8 3-1,-3 5-4,-6 15 1,-13 7 0,-10 2 4,0 5 0,-27 2 13,-4-7 0,-2-8-1,6-5 13,11-7 6,10-5-17,6-4-2,2 4-13,24-1-3,16 0 12,7 0-12,8-3 5,0 0-5,-4 4-48,2-4-124,-4 0-169,-8 0-674</inkml:trace>
  <inkml:trace contextRef="#ctx0" brushRef="#br0" timeOffset="176084.164">11371 14039 294,'0'0'89,"0"0"-4,0 0 56,0 0-24,0 0 10,0 0-8,-10 0-36,10 0 11,0 0-28,0 0-2,0 0-24,0 0 4,0 0-5,0 0-6,0 0 7,0 0-10,0 0-6,0 0 5,0 0-8,0 0-2,0 0-7,0 0-7,0 0 3,0 0-4,0 0-3,0 0 0,0 0 2,0 0 2,0 0 8,0 0-6,0 0 8,0 0-6,0 0-8,0 0 2,0 0-2,0 0 0,0 0 1,0 0-1,0 0 1,0 0-2,0 0 3,0 0-3,0 0 0,0 0-1,0 0 1,0 0 0,0 0 6,0 0-6,0 0 2,0 0 0,0 0 1,0 0 0,0 0 7,0 0 0,-1 0 12,-2-3-15,-3-3-2,3-1-3,-1 0-1,2 0 1,1 2-2,-2 1 1,0 1-1,-3 0 2,-9 0 0,4 1-2,-6 2 0,-7 0-5,3 5 4,-8 10 0,3-1 1,-7 3 1,1 9 0,3 4-1,-4 8 3,1 10 4,8-5 0,4 0-2,15-4 6,5-6 0,16-4-9,19-7 3,9-10 2,10-5-4,8-7 0,-7 0 1,1-7 2,-5-7-6,-7-1-44,-4 0-54,-13 3-72,-8 5-126,-7 0-202</inkml:trace>
  <inkml:trace contextRef="#ctx0" brushRef="#br0" timeOffset="176863.5297">11708 14280 173,'0'0'237,"0"0"-118,0 0 9,0 0-24,0 0-20,0 0-10,0 0-14,0 0-8,0 0-14,0 0-5,0 0-8,0 0 0,0 0-4,0 0 13,0 0 14,0 0-5,0 0 2,0 0-8,0 0-11,0 0-17,0 0 1,0 0 1,0-3-2,-3 1-3,0-3 10,3 0-4,-3 0 11,3 0-2,-3-2 6,3 0 5,0 1-9,0-4-7,0 3 0,3 1-6,9-2-9,-1 2 11,5 6-4,0 0-2,0 0-1,1 6-5,-5 14 1,-3 1-1,-5 6 0,-4 1 0,-4-1 0,-17-4 2,-6 1 2,2-7 0,4-8-2,9-4 8,9 0 0,0-5 10,3 0-19,0 3 0,6 0-1,16 3 0,14 2 20,7-5-6,3 0-11,-1 0-6,0 0-51,-7 1-121,-1-3-197</inkml:trace>
  <inkml:trace contextRef="#ctx0" brushRef="#br0" timeOffset="177689.6956">13020 14000 186,'0'0'642,"0"0"-490,0 0 34,0 0 10,0 0-84,0 0-18,5-16-7,-5 16-14,3 0-13,-3 0-29,0 0-1,0 0-13,0 7-17,0 11 2,0 9 0,0 6 3,0-2 4,0 3-8,0 0 7,0-4-6,0-4 0,0-9-1,-3-6-1,3-3 2,0-3-2,0-5 4,0 0 0,0-10 3,6-16-3,10-19-3,6-5 1,1-5-2,4 2 0,-2 4 2,1 5-3,-4 8 1,-2 10 0,-7 6 2,-3 8-1,3 2 7,3 3 3,2 1-8,7 5 1,0 1-4,2 0 0,-6 19 0,0 11-2,-6 3 2,-4 4 0,-3 0 1,-3-2-2,-2-1 1,0-1 0,-3-1 0,0-3-10,0 2-14,-6-4-54,-8-7-110,0-3-101,5-12-399</inkml:trace>
  <inkml:trace contextRef="#ctx0" brushRef="#br0" timeOffset="177885.8662">13198 14122 1105,'0'0'169,"0"0"-77,0 0 135,0 0-116,0 0-69,0 0-19,24-17-6,28 17-4,-1-2-13,-7-1-23,-12 3-162,-19 0-166,-13-2-606</inkml:trace>
  <inkml:trace contextRef="#ctx0" brushRef="#br0" timeOffset="179370.0525">8270 15398 738,'0'0'160,"0"0"-106,0 0 89,0 0-35,0 0-40,0 0-5,0 0-13,0 0 0,0 0-6,-4 0 10,-3 0 7,-6-1-27,-13-2-20,-3 3-9,-10 0 5,-1 0 2,5 3 9,4 7 5,7-2 4,11 3-30,4 0 7,9 5-7,3 1 0,19 5 1,14 2 0,3-1-1,1 0 0,-5 3-8,-7-5 8,-7 2-13,-12-7 6,-5 1 7,-4-4 0,0-3 1,-23 0 23,-6 0 1,-7-3 18,-10-4-11,1-3-17,3 0-4,5 0-11,13 0 0,7-3-5,13-5-114,4-1-152,17-2-352</inkml:trace>
  <inkml:trace contextRef="#ctx0" brushRef="#br0" timeOffset="179787.9901">8428 15612 462,'0'0'856,"0"0"-796,0 0 107,0 0-55,0 0-96,0 0-10,64-36 1,-40 31-5,-2 4 2,-5 0-4,-10 1 0,-5 0 0,-2 0-3,0 0 3,0 0 0,-12 4 0,-4 9 5,2-1-3,2-1-2,6 3 0,6-5 1,0-1-2,0 1 1,6 1-1,12 2 1,-2 1 0,2 1 0,-3 3-1,-9 2 4,-3-2 6,-3-3 13,0 1 10,0-1 15,-15 2-7,-12-3-10,-4-3-6,-8 0-18,-2-3-1,3-7-5,3 0-49,6-7-141,1-20-284</inkml:trace>
  <inkml:trace contextRef="#ctx0" brushRef="#br0" timeOffset="180711.8451">11035 15413 921,'0'0'77,"0"0"28,0 0 56,0 0-92,0 0-26,0 0 15,0-19-35,-9 8 33,-7 5-1,-8 3-16,-7 3-10,-8 0 7,-6 3 2,-1 14-2,1 4-19,9 5 17,14 3-18,11 3-8,11-1 7,3-2-13,29-3 7,11-2-4,5-8-3,5-4-4,6-7-40,-5-5-106,-1 0-111,1 0-219</inkml:trace>
  <inkml:trace contextRef="#ctx0" brushRef="#br0" timeOffset="181071.5516">11403 15603 968,'0'0'125,"0"0"87,0 0-57,0 0-77,0 0-41,92-67-2,-67 64-19,-2 3-2,-4 0 5,-8 0-12,-6 0 11,-5 9-17,0 5-1,-9 3 10,-10 1-5,-6 0 6,1 2-3,5-1-7,8-5 9,8-2-10,3-2-5,6 1 5,14-5 3,6 1 0,-1 3-3,-5 1 2,-3 4-2,0-1 2,-8-2 17,-3 2 33,-6-1-41,0 0 5,-26 1 3,-9-1-16,-10-6 6,-4-1-9,-5-6-42,10 0-118,2-10-234</inkml:trace>
  <inkml:trace contextRef="#ctx0" brushRef="#br0" timeOffset="181823.535">13138 15245 717,'0'0'274,"0"0"-165,0 0 111,0 0-79,0 0-49,0 0-30,0-9-24,0 9-16,0 16-19,0 11-3,0 9 18,-4 0 0,-2 0 5,3 1 5,-3-7-27,0-1 11,3-3-11,0-6 0,0-4-2,3-5-48,0-5-92,0-6-77,4 0-174,19-23-276</inkml:trace>
  <inkml:trace contextRef="#ctx0" brushRef="#br0" timeOffset="182255.6439">13219 15265 915,'0'0'142,"0"0"7,0 0 50,-9-82-115,11 75-1,17 1-40,4-2-36,9 3 4,4 1-5,-3 4-1,-4 0 0,-3 0-5,-13 9 0,-6 2 0,-7 6-9,0-3 9,-7 3 4,-9-2 1,0-3 0,0 2-5,6-6 4,4 1-4,6-8 2,0-1-4,0 2 2,0 1 0,9 0 2,14 0 15,9 4 2,4 0-8,3 3-8,0 0 2,-11 6-5,-4 1 1,-11 5 0,-11 2 1,-2-3 27,-2 1 26,-17-5-19,-5 2 16,-6-5-8,-4-2-16,-5-2-7,-1-3-9,-1 0-6,5-7-6,4 0-2,5-17-44,8-16-182,6-17-706</inkml:trace>
  <inkml:trace contextRef="#ctx0" brushRef="#br0" timeOffset="205206.0185">24833 14316 529,'0'0'72,"0"0"-44,0 0 17,0 0 48,0 0 6,0 0-25,-66-78-6,33 65-11,-8 0-15,-6 2-17,-6 2-7,-9 1-18,-13 0-6,-7 0 5,-7 5-6,-5-6-4,-9 4-8,-9-4 18,-19-4-17,-17-4 5,-15 1-60,-11-7 73,1 6 6,6 0 1,16 1-8,13 2 4,15-6 7,11 1-10,6-7 2,0-1-4,-8-5-8,-13-4 3,-25-5 0,-41 2 7,-26-1-1,-23 0 6,-1 5 17,16-2 40,19 0-45,11 2 10,13 4-3,4-2-16,-3 4-8,-2 2-3,-17 1-3,-5-1 0,-11 4-3,0-2-2,5 1 2,13-3 9,16 5 6,22-2 3,20 5 5,14 2 5,18 0-16,13 2-3,1-2-3,13 3-2,-5 1 3,-2 6-8,2-2-1,5 5 3,6 1 1,9 3 6,14 0-7,11 0 7,13 0-5,6 0 6,5 9-2,-3 5-5,-8-1-23,-2 4 16,0-3 3,-4 1 3,0 2 0,-3-4 3,4 1 0,2 2 5,1-6-4,6 3 4,-3 3 0,-4-2-1,-2-1-2,-7 1 3,-1 1 2,-2-1-2,-1 1 0,-2-1-1,-4 3 1,2-6 0,9 2 1,2-1-1,6 1 5,-1-1 1,2 0-5,-3 1 0,0 1 0,5-2-1,4 1 0,-6 1 5,-5 3-5,-5 2-2,-6 0-5,-5-2 7,-5 0 1,-7 0 5,-2 2-5,4-2 1,2-3 7,9 1-6,10-1-2,4-1-1,-2 4 4,1-1-3,-3 1 6,-1 5-5,5-1-2,-1 1 2,3 1-1,3 1 0,6-4 5,9 2-2,2-2 2,3 0-6,0 1 4,3 2-3,1-4 2,-3 1 4,6 3-2,-2-3 2,0 4 5,-2 1-4,-8 5 11,-5 4 3,-9 5-12,-7 10 15,-5 4-13,-4 7 12,0 2 0,2 5-17,3 2 9,5-1-1,6 6-8,5 1 8,2 5-3,1 6-6,3 6-1,-8 1 4,2 1 1,1 2 6,-1 5-9,5-2 2,-1-3-5,1 0-4,-1-4 5,3-2-2,0 4 0,1-5 0,4 1-1,0-5-1,3 2 2,2-2-2,-2 1 0,-2-2 3,-2-3-2,1-1 0,-5-7 0,6-1-1,5-6-1,0-2 0,-2-3 1,4 1 0,-2 2 0,3-3-1,0-2-1,-5-1 1,4-1 0,4 1 1,1 0-1,2-2 0,0-3-2,0-3-2,0-1-7,0-1 6,0 1-1,-4-1-6,-3 2 10,-2-1-3,3 0 5,-5-4-2,-1 1 4,2-1-1,-3 1-1,-4 4-3,0 4-1,0 1 1,-4-4 3,6-1 2,-2-3-1,4-8-1,3-5 3,1-4-3,6-7 1,-4-4-1,3 0 2,3-2-2,-2 0 2,3-3 0,-2 3-2,1-10-1,-2-2-9,-5-5-89,-2 0-112,-8-35-291</inkml:trace>
  <inkml:trace contextRef="#ctx0" brushRef="#br1" timeOffset="214464.5813">18897 15221 420,'0'0'316,"0"0"-264,0 0 61,0 0-9,0 0-55,0 0-3,0 0-2,0 0 10,0 0-1,0 0-11,0 0 4,0 0-5,-1 0-29,1 2 5,-2 4-13,1-3-2,-2 6 3,-1 1-4,1 1 2,-2 6 8,0-5-7,2 9 12,0 1-4,0 1-5,0-3 1,0 0-2,2-4-1,-2-3 7,3-2-10,0-1 1,0-3-2,0 0 2,0-1-1,0-3 1,12-3 3,3 0-2,6 0 2,1 0 5,2 0-7,-6-6-3,0 3-2,-5 0 1,0-1-1,-2 3-20,0-5-40,2 3-54,-4-5-74,0-1-63,-4 2-150</inkml:trace>
  <inkml:trace contextRef="#ctx0" brushRef="#br1" timeOffset="214697.5948">18952 15400 702,'0'0'61,"0"0"125,0 0-26,0 0-69,0 0-36,0 0 0,-13 4-19,23-4-8,7-7 3,2-3-17,1-3-8,1 5-6,-4-1-49,1-1-88,-1-3-94,-10 4-163</inkml:trace>
  <inkml:trace contextRef="#ctx0" brushRef="#br1" timeOffset="214884.0149">18908 15295 657,'0'0'200,"0"0"-67,0 0 72,0 0-71,0 0-62,0 0-8,-22-16-6,40 6-42,6-1-8,2-2-8,1 4-10,2 2-46,3 4-102,4 0-94,-10 3-182</inkml:trace>
  <inkml:trace contextRef="#ctx0" brushRef="#br1" timeOffset="215303.8065">19173 15268 242,'0'0'623,"0"0"-513,0 0 40,0 0-14,0 0-60,0 0-18,25-6-18,-9 6-28,1 0 8,5 6-10,-3 8-5,-2 6-4,-5 0 1,-3 5-2,-6-1 4,-1-1-3,-2-4 3,0-2-2,0-6-1,0-8 2,0-3-2,0 0 2,0 0 12,0-10 3,4-11 51,7-9-65,5-4 1,2 7-2,0 3 5,1 8 4,-2 4 3,0 7-10,2 5 4,-2 0-9,3 3 0,-5 14 0,-3 6-4,-1 1 4,-4 2 0,-7 3-5,0-5-41,0 1-49,0-7-109,0-5-191</inkml:trace>
  <inkml:trace contextRef="#ctx0" brushRef="#br1" timeOffset="219151.6247">19705 15299 539,'0'0'158,"0"0"-106,0 0 119,0 0-98,0 0-18,0 0 4,0 0-18,3-19 7,6 18-10,1 1-2,1 0-8,3 0-21,2 1 6,1 14-4,0 5-3,-4 2-3,-6-1-2,-4 4 2,-3-1 1,0-4 1,-4 0 0,-5-6-3,-1-8-2,6 0 6,1-6-3,-1 0 14,0-6 40,3-14-34,0-7-16,1 1-5,0 1-2,10 3 4,2 7-4,-2 2 4,1 9-4,-4 1-9,2 3-52,5 0-71,2 0-64,3 0-100,1 0-294</inkml:trace>
  <inkml:trace contextRef="#ctx0" brushRef="#br1" timeOffset="219466.1719">20056 15334 436,'0'0'327,"0"0"-219,0 0 66,0 0-69,0 0-49,0 0-38,-36 7 1,20 3 6,5 2-2,2 2-13,4 0-2,4-5-3,1 4-4,0-6 0,5-2-1,10-3 0,6-2 0,3 0 4,-6-3 8,-2-13 0,-5 2 10,-8-6 12,-3 3-4,0 1-21,0 7-3,0 2-6,-10 4-22,0 3-49,0 0-93,4-3-57,6-4-200</inkml:trace>
  <inkml:trace contextRef="#ctx0" brushRef="#br1" timeOffset="219691.6705">20238 15154 935,'0'0'130,"0"0"117,0 0-87,0 0-77,0 0-56,0 0-27,-1 18-2,-4 11 2,-3 6 10,1 4-10,1-2 5,3-2-5,3-4 0,0-2-3,0-9-72,3-3-61,14-7-149,2-10-319</inkml:trace>
  <inkml:trace contextRef="#ctx0" brushRef="#br1" timeOffset="219894.5375">20458 15140 1142,'0'0'77,"0"0"146,0 0-97,0 0-113,0 0-6,0 0 4,-4 81-2,8-37 1,-4 3-7,0-5-3,0-5 0,0-4-26,2-4-63,1-9-131,-1-6-354</inkml:trace>
  <inkml:trace contextRef="#ctx0" brushRef="#br1" timeOffset="221050.5087">20769 15265 924,'0'0'82,"0"0"142,0 0-77,0 0-65,0 0-52,0 0-9,15 3-18,12 8 3,7-2 17,2 8-15,3-4-4,-1 3-4,-2 1 0,-3-2-6,-8-1-69,-5 3-144,-13-7-68,-5-6-198</inkml:trace>
  <inkml:trace contextRef="#ctx0" brushRef="#br1" timeOffset="221266.4984">21100 15236 809,'0'0'219,"0"0"-96,0 0 120,0 0-154,0 0-38,0 0-33,-64 9-11,33 21 4,-5 3 0,-1 0-8,2 3 2,0-2-5,5-4 0,7-4-1,11-6-67,12-7-98,0-13-266</inkml:trace>
  <inkml:trace contextRef="#ctx0" brushRef="#br1" timeOffset="221679.5886">21628 15207 696,'0'0'31,"0"0"114,0 0-64,0 0-19,0 0 6,0 0 7,-1-34-14,-11 31 18,-5-1-22,-3 4-19,-7 0-12,-6 0 9,-6 0-20,0 13 3,2 7 3,8 4-5,9 4-6,8 0-5,6 1-3,6-5-1,0-2 4,13-5-5,11-5 0,10 2-1,8-7-3,4-4-22,2-3-72,0 0-138,-5-16-216</inkml:trace>
  <inkml:trace contextRef="#ctx0" brushRef="#br1" timeOffset="221985.6116">21901 15192 978,'0'0'82,"0"0"141,0 0-120,0 0-54,-89-5-12,65 19-11,6 6-12,3 4 0,7-4-9,8 0 1,0-3-3,2-4 1,17-6-4,5-4 0,3-3 3,3 0 3,-5-17 0,-3 0 4,-8-6 11,-8-2 21,-3 3-4,-3 2-25,0 9-6,0 4-7,0 6-12,0 1-56,0 0-75,0 0-150,0 0-200</inkml:trace>
  <inkml:trace contextRef="#ctx0" brushRef="#br1" timeOffset="222315.2151">22091 15129 712,'0'0'308,"0"0"-132,0 0 45,0 0-127,0 0-55,0 0-38,0-6-1,-3 23-1,-3 2 1,1 4 1,5 2 2,0-3-3,0-3 0,8-2-3,5-3 2,3-5 0,1-2 1,-4-7 1,-1 0 0,3-7 9,-4-11 12,0-7 24,-2-7-1,-1 1-21,-2 3-14,-3 11-5,0 5-4,-3 10-2,0 2-28,0 0-94,0 0-75,0 0-184,3 0-560</inkml:trace>
  <inkml:trace contextRef="#ctx0" brushRef="#br1" timeOffset="222692.1586">22538 15063 935,'0'0'80,"0"0"140,0 0-95,0 0-85,0 0-20,0 0 2,-60-5 11,47 10 5,1 5-15,3 0-18,3 2 1,6-1-6,0 3 0,0-1-1,12 0-2,6 4 2,2-1-3,2 1-11,-5-4 6,-1-3 7,-3 0-1,-6-6-1,-5-1 8,-2-1-3,0 1 3,0 1 12,-18 3 8,-6 3 9,-1-3-27,-5-4-6,10-3-6,7 0-78,10-10-117,3-16-301</inkml:trace>
  <inkml:trace contextRef="#ctx0" brushRef="#br1" timeOffset="223095.6189">22781 15117 1017,'0'0'56,"0"0"-7,0 0 29,0 0-10,0 0-47,0 0-10,96 6-5,-76-6-2,0 0 0,1 0-1,-2 0 1,-4-11 11,-6 2 12,-3-4 15,-3-1 14,-3-1-16,0 1 6,0 4-12,0 4 3,-9 2-2,-7 2-20,-7 2-15,-2 0 9,-6 9-1,1 8 0,0 5 7,3 2-6,3 3 4,6 2-3,8-3-10,8 2 7,2-3-2,2-5-2,14-4-4,4-5 1,5-5-3,2-6-5,1 0-15,5-5-109,-2-10-133,-2-5-457</inkml:trace>
  <inkml:trace contextRef="#ctx0" brushRef="#br1" timeOffset="223726.2199">23617 14713 808,'0'0'159,"0"0"86,0 0-72,0 0-63,0 0-9,0 0-11,2-6-13,-2 6-30,9 0-26,10 10-14,10 13 1,11 14 2,2 8 16,-3 5-13,-2 3-4,-7 6 1,-6-2-4,-6-3-1,-11 1-1,-5-9-3,-2-4-1,-3-8 0,-15-1-9,-3-6-29,-6-5-97,-1-7-158,1-13-581</inkml:trace>
  <inkml:trace contextRef="#ctx0" brushRef="#br1" timeOffset="225240.9946">18854 15044 68,'0'0'650,"0"0"-614,0 0 139,0 0-17,0 0-83,0 0 40,0-27-17,-3 24-68,-1 3 27,-12-3-38,-4 3-11,-9 0 4,-8 6-3,-4 11-7,-1 3 6,-7 9 4,1 8 13,-8 13 3,3 6-13,5 6 13,10 7-1,13-6-11,18-3 5,7-4-10,27-4-6,22-6-4,15-1-1,7-6-32,1-3-113,-5-17-202,-12-12-725</inkml:trace>
  <inkml:trace contextRef="#ctx0" brushRef="#br1" timeOffset="226365.0162">17932 15361 615,'0'0'96,"0"0"113,0 0-57,0 0-43,0 0-24,0 0-15,0-3-12,0 2 2,-4 1-15,-5-3-23,-10 0-11,5 3 7,-4-2 1,-4 2-4,-5 0 8,0 0 7,-7 0-21,-5 0 5,-3 8-9,-7 4 1,-1 6-6,1-1 5,3 3-5,6 0 0,9-1 1,1-2-3,4 3 2,7-1 0,0 4-1,2-3 2,7 4-1,4-2 0,6-2-6,0 0 2,7-3-1,22-1-4,5-6 8,9 0-5,5-6 1,5-4-1,3 0-14,-7-1 15,0-12 5,-11-4 3,-12 2-1,-9 1 7,-14-3 38,-3-2 8,0 1-25,-18 0-15,-4 4-15,-1 5-1,-2 4-13,5 5-84,8 0-107,5 0-396</inkml:trace>
  <inkml:trace contextRef="#ctx0" brushRef="#br1" timeOffset="232403.7719">17851 15992 4,'0'0'38,"0"0"-2,0 0-7,0 0-17,0 0-12,0 0-3</inkml:trace>
  <inkml:trace contextRef="#ctx0" brushRef="#br1" timeOffset="234135.3615">17661 15618 250,'0'0'38,"0"0"8,0 0 18,0 0 12,0 0-35,0 0 0,1-3 9,-1 0-28,2-1-1,-2 1 41,1 1-15,-1-3-37,2 5 8,-2 0 49,0-3-19,0 3-8,0 0-10,0-2 0,0-1-16,0-1-2,-9 0-4,0 1-2,-6-3 5,-3 3 3,-5 2-11,-6-2 2,-4-1-4,-2 4 2,0 0-3,-4-3-2,8 3-12,10-3-110,3-3-170</inkml:trace>
  <inkml:trace contextRef="#ctx0" brushRef="#br1" timeOffset="237757.5846">17643 16194 567,'0'0'64,"0"0"61,0 0 27,0 0-57,0 0-14,0 0 0,0 0-7,-4-3-9,4 3-11,0 0-9,0 0-1,0 0-28,0 0-1,0 0-9,0 0-4,-2 10 2,-1 5-3,1 6 2,-1 1 1,0 2-2,-1 0 4,-2 4 3,0-5-5,-1 4 8,3-8-5,4-4 1,0-9-4,0 0-4,0-6 7,0 0-6,0 0 2,12 0-2,6 0 4,8 0 5,0 0-10,-2 0-1,1 0-22,-2-7-54,1 2-50,-1-6-86,-4-2-94,-3 0-226</inkml:trace>
  <inkml:trace contextRef="#ctx0" brushRef="#br1" timeOffset="237997.5724">17691 16288 730,'0'0'97,"0"0"16,0 0 27,0 0-63,0 0-36,0 0 1,-16-2-20,16 2-10,6 0-3,12-3-8,2-4 5,4 1-6,-2-1-55,1-2-108,-6-5-137,-6-6-380</inkml:trace>
  <inkml:trace contextRef="#ctx0" brushRef="#br1" timeOffset="238155.0873">17659 16150 590,'0'0'174,"0"0"-75,0 0 95,0 0-84,0 0-47,0 0-31,-10 0-20,30 0-12,11 0-8,9 2-106,-2 3-88,0 0-187</inkml:trace>
  <inkml:trace contextRef="#ctx0" brushRef="#br1" timeOffset="238546.041">17919 16226 332,'0'0'514,"0"0"-383,0 0 64,0 0-62,0 0-88,0 0-32,6 0 0,1 3-12,1 8 5,5 3 4,-2 2-6,-5 2 10,-1 1 11,0-1-15,-4-6 3,4 0-12,-4-3 6,1-6-7,1 1 5,-3-4-4,3 0 3,2 0 2,8-13 6,2-7 6,5 0-12,3 3-6,-2 5 1,0-1-2,-4 6 1,-3 4-2,-7 3 0,2 0-2,-1 3 4,-1 10 0,-1 4 1,0 2-1,-2 1 0,0 0 0,-1-3-13,0 0-79,6-4-122,1-8-154</inkml:trace>
  <inkml:trace contextRef="#ctx0" brushRef="#br1" timeOffset="238891.445">18351 16213 926,'0'0'45,"0"0"110,0 0-86,0 0-39,0 0-7,0 0 1,61-17-9,-51 34-7,1 0 3,-6 3-5,-4 3-5,-1-3 6,0-3-6,0-2 5,-3-4 3,-1-2 4,-4-7-3,5 3 9,0-5-15,2 0 45,1-16 12,0-5-49,0-1-12,4-1 0,14 7-1,3 2 1,-1 7-9,3 3-14,0 4-73,2 0-71,-1 0-94,1 0-266</inkml:trace>
  <inkml:trace contextRef="#ctx0" brushRef="#br1" timeOffset="239183.1858">18750 16226 426,'0'0'323,"0"0"-207,0 0 70,0 0-90,0 0-8,0 0-3,-76-17-25,51 28-30,-1 2-18,8 3 3,4 1-6,10 0-7,4 0-2,0-5-1,16-2-1,10-10 1,4 0 1,-2 0 2,-1-10 6,-7-5-8,-4-2 5,-7 0-2,-4 0 3,-5 0-6,0 8-13,0 2-18,-4 5-95,-3 0-155,4-1-303</inkml:trace>
  <inkml:trace contextRef="#ctx0" brushRef="#br1" timeOffset="239393.9298">18893 16104 797,'0'0'255,"0"0"-52,0 0-26,0 0-116,0 0-51,0 0-5,0 36 25,0-9 8,0 2-28,0 1 3,-8 0-13,6-6-1,2 1-2,0-5-73,0-8-85,10-4-141,9-8-299</inkml:trace>
  <inkml:trace contextRef="#ctx0" brushRef="#br1" timeOffset="239573.7023">19078 16078 816,'0'0'321,"0"0"-164,0 0 44,0 0-105,0 0-66,0 0-29,7 3 0,-5 34 26,-2-1-18,0 6-7,0-5-2,-3 3-9,3-8-84,0-2-100,0-13-235</inkml:trace>
  <inkml:trace contextRef="#ctx0" brushRef="#br1" timeOffset="239895.93">19305 16345 609,'0'0'87,"0"0"29,0 0 25,0 0-57,0 0-7,0 0 1,-10 1-10,10 0-29,0-1-9,0 0 1,0 0 14,0 0 14,0 0 0,0 0 3,0 0-6,0-6-20,-1 1-36,-4 5-63,-9 0-69,0 3-225,-5 10-367</inkml:trace>
  <inkml:trace contextRef="#ctx0" brushRef="#br1" timeOffset="242844.2255">19630 16187 449,'0'0'153,"0"0"-37,0 0 23,0 0-53,0 0-28,0 0-7,0 0-8,0-13-27,0 9 15,0 4 14,0-3-1,-10 3 0,-1 0 2,-1 0-38,-3 0 10,-2 3-5,0 8-5,5 4 0,-1 5-1,6-3-5,6 0 3,1 2-2,0-5-3,12-2 4,9-2-4,7-3 0,5-4-2,5-3-10,4 0-76,4-5-100,-4-10-121,-4-1-297</inkml:trace>
  <inkml:trace contextRef="#ctx0" brushRef="#br1" timeOffset="243023.637">19898 16202 756,'0'0'181,"0"0"21,0 0-49,0 0-79,0 0-16,0 0-13,-6-11-37,1 26-4,-2 5-4,3-3 0,1 3 5,3-3-5,0-2-5,0 2-3,0-7-64,0 0-122,0-7-182</inkml:trace>
  <inkml:trace contextRef="#ctx0" brushRef="#br1" timeOffset="243203.9431">19802 15979 1076,'0'0'78,"0"0"139,0 0-118,0 0-77,0 0-20,0 0-2,23-30-57,-8 50-52,-2 3-69,4 4-122,-4-2-487</inkml:trace>
  <inkml:trace contextRef="#ctx0" brushRef="#br1" timeOffset="243697.4906">20189 16143 573,'0'0'117,"0"0"-46,0 0 65,0 0-49,0 0-16,0 0 12,1-6-1,-16 6-47,0-3 6,-4 3 4,1 0-9,2 0-20,1 6 3,4 2-7,2 1-3,1 4-4,2-2-3,6 2 2,0-1-4,0 2-9,14-5 7,9-1 1,4-5-18,7-3-1,2 0-5,-4-3-8,-3-11 8,-6-3 9,-6-7 16,-5-1 9,-5-4 16,-5-5 17,-2-2 1,0 9 36,0 5-8,-7 11-4,5 8 8,2 0-43,0 3-19,0 0-13,0 0 0,0 20-13,0 9 10,0 14 2,0 1-2,0 2 1,0 0-73,0-6-90,7-5-134,4-5-225</inkml:trace>
  <inkml:trace contextRef="#ctx0" brushRef="#br1" timeOffset="244095.845">20654 16165 458,'0'0'173,"0"0"41,0 0-42,0 0-53,0 0-21,0 0-5,-4-3-21,4 3-26,0-2-14,6-1-20,13-3-9,4 3 0,2-2-3,0 2-12,-4-4-35,-4 5-37,-4-1-77,-6 3-81,-5 0-226</inkml:trace>
  <inkml:trace contextRef="#ctx0" brushRef="#br1" timeOffset="244304.9328">20596 16302 480,'0'0'179,"0"0"-145,0 0 143,0 0-41,0 0-27,0 0-34,88 0-45,-60-7-30,-4 5-12,-6-5-95,-5 7-89,-8-3-256</inkml:trace>
  <inkml:trace contextRef="#ctx0" brushRef="#br1" timeOffset="245647.9001">21263 16171 285,'0'0'134,"0"0"2,0 0 9,0 0 19,0 0-27,0 0-31,9-14-31,-9 7-28,0-2 36,0 1-26,0-2-27,-6 2 13,-6 0-19,1 5 5,-2 0-11,-4 0-10,0 3 12,-6 0-13,0 13-3,-1 4 2,4 3-5,4-1 2,7-2-3,6 1 1,3 3-1,0-4 0,12 2 1,9-2-3,1-3 0,8-2-11,6-6-41,4-6-69,7 0-124,2-6-183</inkml:trace>
  <inkml:trace contextRef="#ctx0" brushRef="#br1" timeOffset="245947.5871">21611 16095 788,'0'0'110,"0"0"62,0 0-71,0 0-52,0 0-16,-91 16 1,66 1 1,4 3-2,11-6-20,4 1-6,6-1-5,0-4 0,10-2-2,13-4 1,6-4 2,2 0-1,-1-7 2,-7-9 8,-5-3-11,-7-2 24,-7-1 25,-4-2-38,0 7-1,0 8-10,-3 6-2,-6 3-37,3 0-85,6 0-131,0 0-161</inkml:trace>
  <inkml:trace contextRef="#ctx0" brushRef="#br1" timeOffset="246299.2096">21806 16036 718,'0'0'170,"0"0"3,0 0-25,0 0-78,0 0-59,0 0 0,-21 18 15,15-2-11,0 8 0,3-5-7,3 5-7,0-1 5,0-4-5,7-2 3,5-2-4,5-6 0,1-6 0,1-3 3,0 0 4,-1-3 7,-2-16 19,0-3 19,-3-7-7,-2-6-22,-5 4 3,-5 5-11,-1 12-11,0 6-4,0 6-7,0 2-59,0 0-90,0 0-231,3 0-546</inkml:trace>
  <inkml:trace contextRef="#ctx0" brushRef="#br1" timeOffset="247005.509">22229 16015 391,'0'0'135,"0"0"16,0 0-48,0 0-9,0 0-12,0 0-31,5-20-1,-5 20-14,1 0 26,-1-3-1,0 0-3,0 2-15,0 1-4,0 0-6,0 0-5,0 0-8,0 0 6,0-2-14,0-1-10,-1 3 6,-8 0-8,-9 0 2,3 0-4,-3 3 7,2 6-5,2 5 0,5-4-3,2 2-1,5-5 1,2 1 3,0 0 0,5-1-8,10 0 8,6 0 0,-1 2-12,5-2 6,-3 0-11,-6 2 0,-1-1 17,-7-3-9,-4 3 7,-4-3 1,0-1 1,0 2 1,-16 1 21,-8-5 13,-3 6-9,-3-6-24,3 1 8,5-3-10,4 0-5,7 0-33,7 0-98,4 0-168,0-8-655</inkml:trace>
  <inkml:trace contextRef="#ctx0" brushRef="#br1" timeOffset="249825.665">22195 16061 708,'0'0'38,"0"0"149,0 0-99,0 0-38,0 0-10,0 0 6,0 0 25,7-24-1,-2 18-34,4 2-12,1 2-4,1-1-7,2 3-4,2 0-7,0 0 10,2 7-12,2 9 0,-3 7 0,2 0 2,-3 1-1,-2 1-1,-5 2-1,-6-4 1,-2-4 0,0 1-3,0-9 2,-8 3-2,-2-12 3,1-2 5,0 0-5,-2 0 18,4-19-5,5-9 7,2-4 16,5-8-18,19 1-11,3 5-4,2 1-1,0 11-2,-7 8 0,-2 8-7,-1 6-18,-4 0-71,4 3-85,-1 5-169</inkml:trace>
  <inkml:trace contextRef="#ctx0" brushRef="#br1" timeOffset="250223.8285">22851 15955 862,'0'0'67,"0"0"106,0 0-76,0 0-59,0 0-28,0 0 13,-81 17 4,67-3 3,3-5-16,5 3-14,2 3 8,4-1-6,0 1-1,6-2-1,9-2 6,4 1-6,-1-1 1,3-2 0,-3 2-2,-6-5 2,-3 3-1,-2-2 1,-4-2-1,-3 2 4,0 1 12,-5 2 1,-15-3 23,-4 0-7,-3-1-14,3-5-17,5-1-2,6 0-10,7 0-60,6-1-138,0-12-217</inkml:trace>
  <inkml:trace contextRef="#ctx0" brushRef="#br1" timeOffset="250619.6863">23111 15972 833,'0'0'119,"0"0"-40,0 0-31,0 0-15,0 0-20,0 0 0,72-3 9,-66 0-7,-3-5 17,-1 2 27,-2-4 12,0 1-24,0-5-25,0-2 7,-4 4-5,-7 0-4,1 2 4,-3 3 3,-4 4-6,-2 3 0,-3 0-18,-1 0 6,-1 18 1,5 4-8,5 4 9,6 1-10,5 7 6,3-8-5,8 0 2,16-3-4,12-6 4,0-4-4,6-9-4,-5-1-8,2-3-45,-5 0-27,-6-11-127,-11-1-249</inkml:trace>
  <inkml:trace contextRef="#ctx0" brushRef="#br1" timeOffset="255055.5865">23560 16098 579,'0'0'165,"0"0"-132,0 0 74,0 0-35,0 0-27,0 0-6,0 0-8,-18 25 10,18-17 13,0-5-4,0 3-18,0 2 11,0-6-16,0-1-12,0-1 0,0 0-2,0 0 29,3-1 41,2-12-12,-1 0-33,-4 2-16,0 5 1,0 0-7,0 3-11,0 3-3,0 0-2,0 0-5,0 0-33,0 0-56,0 0-40,0 0-167,0 0-87</inkml:trace>
  <inkml:trace contextRef="#ctx0" brushRef="#br1" timeOffset="256599.2709">23791 15880 389,'0'0'139,"0"0"34,0 0-24,0 0-41,0 0-47,0 0 19,2-23-14,-2 23 1,-5 0-4,-7 0-45,-6 0-2,0 12-11,-1 2 13,1 6-6,3 0-6,2 2 6,4 2-1,6-1 0,3-3-4,0-3-5,6-2 4,13-5 1,8-3-4,6-7 5,4 0-8,3 0-37,5-17-101,-2-8-99,-5 1-131</inkml:trace>
  <inkml:trace contextRef="#ctx0" brushRef="#br1" timeOffset="256778.9786">24015 15891 580,'0'0'138,"0"0"140,0 0-89,0 0-22,0 0-45,0 0-49,-8-34-50,8 36-23,0 13 3,0 7-3,0 5 8,2-1-7,5 0-2,-2 4-1,-2-1-25,1-5-84,-4-7-147,0-11-196</inkml:trace>
  <inkml:trace contextRef="#ctx0" brushRef="#br1" timeOffset="256947.4937">23894 15704 943,'0'0'127,"0"0"-4,0 0 45,0 0-89,0 0-59,0 0-20,-4-46-39,24 66 9,9 0-106,6 3-113,6-3-180</inkml:trace>
  <inkml:trace contextRef="#ctx0" brushRef="#br1" timeOffset="257409.1271">24425 15823 526,'0'0'395,"0"0"-246,0 0 61,0 0-68,0 0-86,0 0-15,-12-39 11,-6 32-39,-2 7 14,1 0-11,-2 0-5,-1 3-4,1 7-4,0 7-1,6 0-2,2 3-2,8-1 0,5-1-2,0 0-5,18-6 4,9-4-21,9-7 8,3-1 4,-2 0-14,-2-17 14,-6-5-2,-9-6 14,-7-2 2,-8-10 1,-5-8 2,0 0 2,-3 1-5,-15 2 28,0 12 10,1 7 7,4 13 14,5 6 1,4 7-1,4 0-38,0 6-21,0 17-5,0 18 5,0 7 4,17 13-4,3-1 3,3 1-3,2 4 0,-5 3-79,-1-5-146,-7-7-275</inkml:trace>
  <inkml:trace contextRef="#ctx0" brushRef="#br1" timeOffset="261241.6634">17498 17009 28,'0'0'727,"0"0"-627,0 0 26,0 0 18,0 0-24,0 0-36,0 0-31,-3 0 6,3 0-23,0 0-23,0 0-5,0 0-8,0 7 0,-3 16 0,0 7 0,-3 2 10,6 4-8,0-4 1,0-3-2,0-3-1,0-6 0,0-8 0,0-5 5,0-4-5,0-1 5,0-2-3,0 0 4,0-2 9,0-16 20,0-6-19,4-5-13,-2-9-4,-2 1 1,3-1-4,0 8 4,0 2-3,5 6 3,-1 3 0,5-1-4,0 4 4,0 5 3,-2 2-2,0 6 4,-1-4-2,-3 6 5,-1 1-8,3 0-2,-1 0 1,6 8 1,2 4 6,2 5-3,-4 3 1,2-1-3,-1 11 6,-1 0-3,-1 0 4,-2 3 9,1-3-6,-4-6-1,1 2-7,0-6 3,-2-8 0,2 0-5,0-3 7,-5-3-7,4-4 1,-4-2-2,-2 0-1,2 2-1,-3 1-87,0 5-106,0 0-237</inkml:trace>
  <inkml:trace contextRef="#ctx0" brushRef="#br1" timeOffset="263183.5745">18236 16973 586,'0'0'161,"0"0"-145,0 0 64,0 0-4,0 0-31,0 0-18,0 0 20,11 0 10,7-7 13,9-1-26,2-3-3,7 1-11,-3 0-13,-5 7-15,-5-2-1,-8 5-1,-8 0-41,-3 0-85,-4 5-36,0 1-115,-6 3-380</inkml:trace>
  <inkml:trace contextRef="#ctx0" brushRef="#br1" timeOffset="263425.1545">18390 16970 886,'0'0'130,"0"0"123,0 0-114,0 0-46,0 0-11,0 0-27,-8-3-25,8 3-20,0 0-10,0 0-2,0 13 2,0 2 3,0 9 0,0 2 5,0 1-7,0-1 2,0-4-3,0-5 2,4-3-4,2-8 2,-2-3-52,2-1-47,0 1-95,0-1-88,-2 0-175</inkml:trace>
  <inkml:trace contextRef="#ctx0" brushRef="#br1" timeOffset="263723.7344">18292 17266 646,'0'0'69,"0"0"62,0 0 21,0 0-75,0 0-13,0 0-9,-8 2-20,13-2-3,14 0-1,14-2 54,2-8-28,3-2-44,-2 5-5,-8-3-8,-7 10-14,-8 0-57,1 0-73,-10 0-70,-2 0-177</inkml:trace>
  <inkml:trace contextRef="#ctx0" brushRef="#br1" timeOffset="266259.8438">18632 16973 14,'0'0'121,"0"0"8,0 0-36,0 0-31,0 0-22,0 0-16,-5 0 4,5 0 5,0 0 11,0 0 3,0 0 11,0 0 10,0 0 19,0 0-14,0 0-7,0 0-10,0 0-3,0 0 5,0 0-10,0 0 1,0-5-33,2 3-9,-1-1 0,1 3 1,-1-2-1,-1-1 0,0 3 1,2 0 7,-2 0 2,0 0 0,0 0-3,0 0-10,0 0 7,0 0-11,0 0 5,0 0-8,0 0 3,0 0 0,0 0 0,0 0 2,0 0 1,0 0-1,0 0 2,0 0-1,0 0-3,0 0 0,0 0-1,0 0 3,0 0-2,0 0 0,0 0 0,0 0 0,0 0 0,0 0 3,0 0-3,0 0-2,0 0 2,0 0 0,0 0-3,0 0 3,0 0 0,0 0 0,0 0 0,0 0 3,0 0-1,0 0 0,0 0 1,0 0 0,0 0-2,0 0 0,1 0 0,3 0-1,-2 0 4,2-2-2,-2 2 2,1 0 4,-2 0-8,2 0 0,4 0 0,-3 0 0,4 5 0,0 7 0,-2 5 0,-1 2 0,-5 5 3,0-3-2,0 4 4,0-6-4,0 1 4,0-7-3,0-2-2,0-5 3,0-2-2,0-4-1,0 0 3,0 0 1,0 0 11,0-1 28,0-19-13,0-8-25,0-2-5,15 2 1,-2 6 2,6 4 3,1 3-1,1 0 2,-3 7 6,-5 4-3,-1 4-3,-2 0-6,-3 3-1,-1 14-2,-2 5 2,-1 2 5,-3 1-5,0 2 0,0-2-13,3-3-49,3-8-68,7-5-82,10-9-182</inkml:trace>
  <inkml:trace contextRef="#ctx0" brushRef="#br1" timeOffset="266649.433">19283 16916 715,'0'0'107,"0"0"63,0 0 0,0 0-52,0 0-49,0 0-18,-53-18-39,23 23 22,3 1 13,6-2-10,9 0-5,5 3-22,5-4-9,2-1-2,0 5-3,0-2 0,12 0-4,10-1 6,1 2 2,3 1 0,0-3-1,1 4 0,-6 0 1,-4 1-3,-9 1 1,-5 0 2,-3 2 0,0 6 4,-7 2 1,-16 4 7,-3-2-7,-3-2-1,9-8-3,3-4-1,7-8-1,5-6-45,5-18-98,0-13-212,10-11-232</inkml:trace>
  <inkml:trace contextRef="#ctx0" brushRef="#br1" timeOffset="266897.5962">19479 16741 1047,'0'0'119,"0"0"126,0 0-98,0 0-90,0 0-24,0 0-22,0-3-10,1 20 5,-1 9-2,0 4 7,3 3 0,5 0-6,-5-1-1,4 0-1,-2-5-3,2 0 0,-2-3-71,-1-4-73,-4-7-180,0-6-290</inkml:trace>
  <inkml:trace contextRef="#ctx0" brushRef="#br1" timeOffset="267212.1567">19337 16946 4,'0'0'808,"0"0"-709,0 0 76,0 0-77,0 0-20,0 0 10,-32-16-40,32 16 3,0 0-15,0-1-10,8-1 3,14-5-7,13 0 15,5 1-19,1-1-18,-1 4 0,-8-3-47,-3 3-101,-7-2-160,-4-1-301</inkml:trace>
  <inkml:trace contextRef="#ctx0" brushRef="#br1" timeOffset="268561.4916">20000 16881 320,'0'0'198,"0"0"-67,0 0-33,0 0-2,0 0-36,0 0 5,-3 0 13,3 0-6,0 0-4,0 0-11,0 0-19,0 0-6,0 0-11,19 0 0,12 0 47,10 0-29,-3-3-28,4-1-7,-8 1-3,-5-2 1,-13 5-2,-3-2-3,-7 2-10,-4 0-66,-2 0-48,0 0-45,-5 2-105,-12 9-272</inkml:trace>
  <inkml:trace contextRef="#ctx0" brushRef="#br1" timeOffset="268749.5602">20071 17033 722,'0'0'292,"0"0"-235,0 0 79,0 0-27,0 0-61,0 0 52,112-10-60,-64-1-35,-5 1-5,-3-2-30,-6 2-138,-4-2-124,-2 2-293</inkml:trace>
  <inkml:trace contextRef="#ctx0" brushRef="#br1" timeOffset="292978.9465">20821 16781 623,'0'0'126,"0"0"-94,0 0 78,0 0-10,0 0-23,0 0-14,0 0-3,0 0 13,0-13-2,0 13-6,0 0-3,0 0-9,-1 0-3,-1 0-13,2 0-17,0 0-8,-1 6-8,-1 11 1,2 3 11,0 4-6,0 1 1,0-4-4,0 1 3,0 2 0,2-5 1,1 1 3,-2-3-4,2-5-8,0-1 2,-1-3-2,-1-3-1,1-2-1,-2-3 1,0 0-1,0 0 0,0 0 0,0 1-17,3 5-48,-2-2-49,2-4-79,2 0-183,4-4-338</inkml:trace>
  <inkml:trace contextRef="#ctx0" brushRef="#br1" timeOffset="293339.6027">21196 16724 919,'0'0'168,"0"0"-133,0 0 46,0 0 23,0 0-68,0 0-4,-21 34 35,3-13-29,-6-6-7,0 2-4,-2-4-3,2 0 0,0-6 8,7-2-4,1 0 20,8-5-16,4 0-6,2 0 8,2 0-3,0 0-11,0 0 3,0 0 5,0 0-11,0 0-1,0 0-13,11 6-3,12 3-3,15 3 3,7 5 2,0 2-2,-3 1-58,-3 1-100,-7-4-148,-7 0-324</inkml:trace>
  <inkml:trace contextRef="#ctx0" brushRef="#br1" timeOffset="293961.6635">21524 16813 586,'0'0'123,"0"0"-32,0 0 65,0 0-56,0 0-7,0 0 0,0-2 3,0 2-17,0 0-7,-11 0-17,-11 0-17,-5 7-30,-1 10 3,2-3-10,10 3 1,6 0-2,7-2 0,3 3-1,0-5-4,3-3 1,13-3 2,5-6 4,1-1 5,-1 0 0,-6-1-1,0-15 16,-8 2 15,-4-4-1,-3-1-2,0 4-20,0 3-13,-10 4-1,-5 1-13,3 7-38,-1 0-62,7 0-101,6 0-194</inkml:trace>
  <inkml:trace contextRef="#ctx0" brushRef="#br1" timeOffset="294308.1034">21663 16774 968,'0'0'227,"0"0"-153,0 0 39,0 0-59,0 0-54,0 0 0,29 14 0,-15 0 1,1 4 3,-6-3-4,-5-1 4,0-3-4,-4-2 1,0-1 3,0-2 5,0-1-5,0-2 6,0 0 12,0-3-12,0 0 15,0 0 17,0 0-5,0 0-13,0 0-19,0 0 6,0-5-11,3-6-12,17-1-10,4-2-70,6 2 23,3 2-100,-5 0-57,-1 1-108,-4-1-254</inkml:trace>
  <inkml:trace contextRef="#ctx0" brushRef="#br1" timeOffset="294509.2491">21966 16716 821,'0'0'201,"0"0"48,0 0-88,0 0-46,0 0-12,0 0-43,0-34-25,0 34-25,0 0-10,0 3-2,2 11-18,3 6 20,-2 4 3,4 4-2,-2-1-2,-1 2-6,0-2-72,1-2-41,0-1-98,-5-8-108,4-8-102</inkml:trace>
  <inkml:trace contextRef="#ctx0" brushRef="#br1" timeOffset="294674.1348">21961 16849 755,'0'0'290,"0"0"-154,0 0 52,0 0-74,0 0-76,0 0-25,7-51-13,26 38-3,7 2-22,1 5-43,-6-4-91,0 4-11,-4-1-155,-7 3-77</inkml:trace>
  <inkml:trace contextRef="#ctx0" brushRef="#br1" timeOffset="295011.6793">22265 16690 643,'0'0'315,"0"0"-107,0 0 22,0 0-125,0 0-8,0 0-34,0-24-23,0 24-29,0 0-11,0 4-8,0 11-2,0 6 10,0 2 0,5-1 1,-1-2 0,-1-6-1,0-1 0,1-8-2,-1 0 0,0-5-2,0 0-3,5 0-4,7-17 11,3-6 22,4-4-12,-4 7 2,-6 8 20,-8 7 2,-2 5-12,4 0-22,1 0-2,2 11-1,2 7-4,-4 7 1,-3 2-27,-4 6-42,0-2-83,0-2-258</inkml:trace>
  <inkml:trace contextRef="#ctx0" brushRef="#br1" timeOffset="296399.2667">24761 10572 423,'0'0'199,"0"0"-98,0 0 53,0 0-48,0 0 17,0 0-27,0 0 4,-14-23-38,14 23-8,-2 0-8,-1 0-20,-8 0-4,-4 2-9,-8 12-10,-3 8-3,3 2 0,6 5 1,5-1-1,7 2-1,5-8-3,0 1 0,17-9 2,10-4-3,6-8 10,-1-2 0,-4 0-5,-8-7 3,-10-6 7,-4 1 13,-6-5 15,0-2-16,-8-1-20,-8 3-2,2 4-5,1 2-23,6 5-34,4 3-53,3-2-76,0 0-35,9-2-160,10-3-14</inkml:trace>
  <inkml:trace contextRef="#ctx0" brushRef="#br1" timeOffset="296570.1756">24761 10572 79</inkml:trace>
  <inkml:trace contextRef="#ctx0" brushRef="#br1" timeOffset="296795.4141">24761 10572 79,'65'-2'225,"-47"-6"-23,-3 1-49,0 3-1,0 4-24,3 0-60,2 4-28,2 11 19,-3 2-17,-4 0-6,-6 0-20,-9-4 4,0 1 8,-5-5 35,-10 2-36,3-8-8,1-3-12,5 0 4,3 0-4,3-14-7,0-9-11,7-4-55,14-2-41,4-7-22,2-3-39,-3-3-85,-5 3-65,-9 3 23,-10 7 295,0 8 325,0 4-111,0 5-49,-5 4 36,5 6-40,-2 2-45,2 0-52,-1 7-47,-1 13-15,2 9 30,0 7 5,0 2-20,0-1-10,3-6-3,8-4-4,-1-7-20,-2-4-77,-5-6-105,-3-8-10,0-2-20,0-2-106</inkml:trace>
  <inkml:trace contextRef="#ctx0" brushRef="#br1" timeOffset="297150.2657">25043 10486 413,'0'0'208,"0"0"17,0 0-110,0 0-89,0 0-26,0 0 8,17-13 12,6 13-9,3 0-6,3 0-5,-5-9-42,-2-6-70,-7-4 48,0 2 42,-6-3 19,1 4 3,-4 2 10,-1 6 32,-2 3 18,-2 5-29,2 0-15,2 0-13,-2 5 6,3 9 22,-2 3-4,-1-6-10,2-3-12,-3-7 1,2 3 21,-4-4 5,5 0 57,4 0 36,1-13-31,3 2-40,-6 1-10,1 3-10,-1 7-25,1 5-9,5 21-16,1 13 14,3 15-27,1 4-138,0 1-247</inkml:trace>
  <inkml:trace contextRef="#ctx0" brushRef="#br1" timeOffset="298033.2007">24649 12104 339,'0'0'368,"0"0"-283,0 0 52,0 0 22,0 0-37,0 0-15,0 0-29,-5-73-41,-7 73-20,-5 0 2,-6 0-15,-1 0 1,2 10 0,8 7-2,6 3-3,6-1 0,2-2-2,0 0 1,14-5 0,10-1-1,-1-8-2,2 0-17,-4-3 2,-6 0 17,0-6 2,-7-7 7,1-7 12,1-4-6,-3-1 6,-3 4 13,0 9-12,-3 7 17,-1 5 2,2 0-39,0 0-7,1 11-13,2 8 19,-2 2 1,2-2-5,-1-2-30,1-1-48,-1-3-70,5-9-121,-3-4-96</inkml:trace>
  <inkml:trace contextRef="#ctx0" brushRef="#br1" timeOffset="298281.2032">24789 11976 803,'0'0'187,"0"0"-13,0 0-70,0 0-45,0 0-56,0 0 25,4 46 5,7-27-9,-1-2-1,2-3-8,0-4-4,2-5 9,-1-5 9,3 0 34,4-7 11,1-15-17,1-5-22,-4-6-16,-6 4-11,-4 10-6,-3 5-2,-5 14-26,1 0-90,-1 0-133,0 14-261</inkml:trace>
  <inkml:trace contextRef="#ctx0" brushRef="#br1" timeOffset="298679.4842">25102 11986 730,'0'0'90,"0"0"50,0 0-45,0 0-59,0 0-31,0 0 13,-6 0-1,6 0 13,0 0-2,0 0-5,0 0 13,0 5 1,0-5-12,2 5-10,6-5-6,-2 0-4,-3 0 0,2 0-3,0-2 12,-2-11 1,0 1-12,-3-1 3,0 4-5,0 4 10,-8 2-4,-6 3-5,-2 0 0,0 17-2,2 6-2,8 3 1,6 3-2,5-5-4,25-2-53,13-8-186,14-11-347</inkml:trace>
  <inkml:trace contextRef="#ctx0" brushRef="#br1" timeOffset="299826.3197">24604 13271 211,'0'0'15,"0"0"61,0 0-74,0 0-2,0 0-48</inkml:trace>
  <inkml:trace contextRef="#ctx0" brushRef="#br1" timeOffset="300299.1564">24604 13271 0,'-42'-14'327,"40"14"-207,0 0 41,2 0 19,0 0-8,0 0-48,-2 0-8,2 0-31,-1 0-35,1 0-22,0 0-16,0 0 2,0 0-5,0 0-1,0 0 1,0 0-9,0 0 5,0 0-2,0 0-2,0 0 5,0 0-3,0 0 0,0 0 2,0 0-5,0 0 6,0 0-6,0 0 2,0 0-3,0 0 1,-3 0-2,-3 0 1,-2 7 0,1 6 1,-2 0 0,6 1-3,3-2 1,0 4 0,0-5 2,10 1-1,5-1 1,3-5 1,0-3-1,-2-3 1,-6 0 8,-1-3-4,-8-6 9,-1-11 23,0 1-19,-10-1-11,-4 3-7,-2 3-1,7 5-16,2 5-47,7 1-54,0 0-87,0-4-130,13 0-158</inkml:trace>
  <inkml:trace contextRef="#ctx0" brushRef="#br1" timeOffset="300532.4035">24626 13223 470,'0'0'193,"0"0"-21,0 0-26,0 0-63,0 0-20,0 0 16,87 34-29,-73-11-22,-3-6-7,-4 0-9,-5-7 4,-2-5-3,0-1 0,0-4-4,0 0 7,0 0-1,0 0 7,0-7-20,0-10-2,0 1-48,14-3-37,9 5-12,3 1-28,-1 0-73,-3-3-36,-1-1-207</inkml:trace>
  <inkml:trace contextRef="#ctx0" brushRef="#br1" timeOffset="300718.6164">24911 13147 212,'0'0'343,"0"0"-144,0 0 40,0 0-54,0 0-53,0 0-50,0-22-29,0 22-41,0 17-12,0 5 1,0 10 7,6 2-6,4-1-2,1-2-2,-2-3-27,0-7-86,-5-6-103,-4-7-60,0-5-66,0-3-50</inkml:trace>
  <inkml:trace contextRef="#ctx0" brushRef="#br1" timeOffset="300886.0668">24917 13316 339,'0'0'283,"0"0"-100,0 0-3,0 0-40,0 0-65,0 0-44,2-73-31,26 67 0,3 3-14,-1-1-58,-1 0-41,-6-1-131,-2 2-136</inkml:trace>
  <inkml:trace contextRef="#ctx0" brushRef="#br1" timeOffset="301052.051">25096 13196 362,'0'0'186,"0"0"-53,0 0-43,0 0 52,0 0-81,0 0-48,8-15-4,0 25 14,2 0-4,0 2 1,3-2 11,-2-3-6,-2-3 24,0-1-10,-5 0 20,-1-3-10,-3 0 15,0 0-11,0 0-27,0 3-17,5 5-9,8 1-119,4 8-129,9-4-524</inkml:trace>
  <inkml:trace contextRef="#ctx0" brushRef="#br1" timeOffset="305039.7813">17865 17984 606,'0'0'287,"0"0"-149,0 0 86,0 0-107,0 0-23,0 0-8,0 0-37,-5-17-27,5 17-22,-3 16-1,-3 7 1,-2 11 6,3-4-2,2 1 4,3-3-2,0-1-3,0-8-3,0-7 2,0 0 3,0-5-4,0-1-1,0-3 0,2-3 0,-2 0 3,1 0 3,1-6 9,1-18 0,1-5-12,3-17 0,2 0-3,4-1 2,-2 6-2,1 6 0,-1 8 3,4 7-3,-5 3 13,3 5 3,-1 5 3,5 1-6,1 3-10,6 3 3,1 0-6,2 6 0,6 13 3,-7 9-4,1 3 2,-1 1-1,-2 3 5,-1-1-4,-1-2 0,-3-3-1,2-1 1,-8-6-3,2-2 2,-6-6-16,0 2-76,-6-7-119,-2-9-307</inkml:trace>
  <inkml:trace contextRef="#ctx0" brushRef="#br1" timeOffset="306747.3615">19265 17829 581,'0'0'149,"0"0"-84,0 0 58,0 0-20,0 0-35,0 0-9,0 0 26,-2-39-5,2 35-10,0-3-20,0 4-18,0-4-7,0 7-9,0 0 23,-3 0-11,-5 0-4,-9 0-2,-4 12-18,-5 9-4,-1 4 6,5 6 2,6-1-3,8 6 5,8-4-9,0 2 6,24-4-7,7-8 1,10-3 4,4-9-5,4-5 3,-8-5-4,-5 0 5,-12 0-3,-9-7-1,-8-6 3,-1-3 1,2-9-4,-5 0-20,1-5-1,2 3 0,3 8 15,-2 7 5,2 1 1,2 6 0,-2 4-1,0 1 1,1 0-1,3 6-5,0 14 6,-2 4 0,-3 4 1,-5-1 1,0-4-2,-2-1-6,1-3-30,1-4-108,6-8-116,-3-7-113</inkml:trace>
  <inkml:trace contextRef="#ctx0" brushRef="#br1" timeOffset="307369.8921">19664 17855 994,'0'0'78,"0"0"37,0 0-32,92-23-42,-59 26-19,-1 14 5,-6 1-18,-9-1 6,-10 0-4,-7 0-1,0-5 21,-4 0 8,-13-4-9,1-1-9,-2-7-5,4 0 0,1 0-10,6-16 5,7-7-11,0-4-12,19 2-11,14 4-6,4 0-20,2 12-31,-1 6-64,1 3-41,-1 0-75,-1 0 29,0 0 31,-2 3 106,-10-3 94,-2 0 128,-3-6 97,-2-4-71,-6 3 28,-6 0-71,-3 7 14,-3-2 8,0 2-41,-13 0-31,-14 0-60,-3 4 2,0 8 1,3 4 0,12-2 9,7-2-5,6 2-8,2-3 0,0-3-1,16 2 1,4-3 0,7-7-6,-1 0-3,-5 0-6,-4 0 10,-5-4 5,-11-9 5,1 1 8,-2-5 9,0 1-7,0 6 7,0 6 25,0 1-17,0 3-4,3 0-26,6 0-12,4 5-10,7 13 7,5 2-32,6-1-46,5-5-138,9-3-57,-5-11-257</inkml:trace>
  <inkml:trace contextRef="#ctx0" brushRef="#br1" timeOffset="307991.0887">20654 17773 697,'0'0'180,"0"0"-10,0 0 9,0 0-22,0 0-64,0 0-37,0 0-21,-67-50-17,40 50 9,3 9 4,7 5-22,8 0-3,3 2-3,2 1-1,4-2-3,0 1 1,10-2-3,11-4-1,4-3 3,-1-4-8,0-3-13,-2 0-1,-1-8 7,-5-10 15,-4-9 1,-6-9 14,-3-4-8,-3 1 11,0 2 3,0 12 5,0 11 20,0 6 20,0 6-35,0 2-12,0 0-18,0 0-2,0 13-10,0 13 5,0 4 6,5 0 1,4-1-3,8-2 1,6-3-7,5-7-22,2-2-7,1-3-12,-4-7 23,-1-2 1,-7-3 17,-4 0 8,-2 0 0,-4-15 1,0 0 8,0-7-5,-3 0 2,-1 1-4,-5 4 4,0-1 6,0 7 8,-10 4 11,-3 4-1,-2 3-24,-3 0-3,0 19-2,2 4 4,5 3-5,8 2 1,3-3 0,0-6-3,5-4 3,10-2-17,6-4-46,6-5-53,5-4-123,6 0-261</inkml:trace>
  <inkml:trace contextRef="#ctx0" brushRef="#br1" timeOffset="308322.4964">21173 17660 554,'0'0'198,"0"0"-95,0 0 109,0 0 20,0 0-93,0 0-54,-49-17-21,49 17-10,3-6-20,21 2-14,10-3-5,12 1-9,1 1-6,-3 4-11,-3 1-103,-7 0-78,-7 12-166,-9 5-260</inkml:trace>
  <inkml:trace contextRef="#ctx0" brushRef="#br1" timeOffset="308494.3374">21318 17835 998,'0'0'141,"0"0"-84,0 0 74,0 0-84,0 0-47,136-16 0,-72 7-184,-4-6-326</inkml:trace>
  <inkml:trace contextRef="#ctx0" brushRef="#br1" timeOffset="308921.8422">21834 17445 702,'0'0'150,"0"0"-40,0 0 111,0 0-63,0 0-45,0 0-51,-21-23-34,18 24-20,-1 17-5,-1 7-3,2 1 4,3 6-4,0 0-9,17 2-80,17-7-163,11-11-249</inkml:trace>
  <inkml:trace contextRef="#ctx0" brushRef="#br1" timeOffset="309378.7654">22323 17455 1216,'0'0'139,"0"0"-44,0 0 99,0 0-116,0 0-78,0 0 0,-19 0-18,19 20 18,0 10 1,-5-6 1,1 3-2,-1 1 3,1-8-2,2-4-1,1-5 0,1-8-3,0 0 2,0-3-34,7-1 4,13-19 31,7-9 0,0-9 3,-4 4-3,-3 0 0,-5 8 4,-2-1 4,-2 3 16,1 6-4,-2 4-6,-1 7 2,-2 5-2,1 2-12,4 0-1,1 9 0,2 10-1,-1 6 4,2 8-3,-4-1 2,-1 4-3,-1-2 0,-3-1-1,-1-6-45,-3-2-67,-3-8-91,0-5-154,0-10-352</inkml:trace>
  <inkml:trace contextRef="#ctx0" brushRef="#br1" timeOffset="309549.0681">22443 17541 1019,'0'0'178,"0"0"12,0 0-27,0 0-114,0 0-48,0 0-1,86-36-30,-53 29-62,0 4-132,-4-6-150</inkml:trace>
  <inkml:trace contextRef="#ctx0" brushRef="#br1" timeOffset="309732.0539">22919 17112 1129,'0'0'172,"0"0"48,0 0-32,0 0-98,0 0-82,0 0-6,13 11-2,-1 20 1,0 13 1,-5-1-2,-5 9-57,-2-2-149,-6-9-246</inkml:trace>
  <inkml:trace contextRef="#ctx0" brushRef="#br1" timeOffset="312420.0539">17431 14584 540,'0'0'41,"0"0"-32,0 0 0,0 0 40,0 0-4,0 0-7,0 0 4,13-12 16,-13 12-8,0 0-18,0 0-12,0 0 13,0-2-2,0 2 13,0 0-4,0 0-10,0-2-2,0 2 9,0 0 0,0 0 3,0 0 4,0 0-8,0 0-6,0 0-8,0 0-2,0 0-15,0 0 1,0 0-1,0 0-2,0 0-3,0 0 1,0 0 5,0 0-11,0 0 5,0 0 0,2 0 1,-2 0 2,0 0 0,0 0 0,0 0-3,0 0 2,0 0-2,0 0 0,0 0-1,0 0 3,0 0-5,0 0 3,0 0-3,0 0 2,0 0 1,0 0 0,0 0 3,0 0 0,0 0-3,0 0 3,0 0-2,0 0 1,0 0 1,0 0-3,0 0 0,0 0 0,0 0 0,0 0 4,0 0-3,0 0 0,0 0 3,0 0 3,0-3 10,0 0-15,0 2 2,-2-2-4,-2 0 0,-1-1-2,-1 1 2,-1 3-1,3-3 0,-2 3 0,2-2 1,3 2 2,-2-2 0,0 2-1,1-2 0,2 2 5,-1 0-2,-5 0-2,-1 0 3,-4 0-5,-5 0-1,-1 0 1,0 0 3,-4 0-3,1 0-1,1 0 1,-1 0 2,-1 0-2,4 0 1,5 2-2,3 2 1,-2-1 0,7-3 0,-2 3 0,0 1 0,3-1 0,-3-3 0,4 3 0,0-2 0,-1 5 0,-3-4-1,-4 6 3,-3-4-1,0 5 0,0-2-1,-7 3 0,4 2 2,-3-2-1,2 2 1,1-3-1,2 2-1,5-3 0,-3-2 1,5 5-1,1-2 0,-4-1 0,2 1 0,3 1 0,-1 0 1,3-3-1,0 3 0,0-3 0,2-1 0,-3 4 1,1 0-1,-4 0 1,1 2 1,0 2-2,0-1 2,-1 1-2,4-5 0,2-1 1,1 1-1,0-9 1,0 7-1,0-4 0,0-2 2,0 2-3,0-3 2,0 2-1,0 1 1,0 2 1,0 4 0,0 2 1,0-2-2,0 2 3,0-5-1,0 2-3,0 0 4,0-1-2,0-1 2,0 5 3,0 1 2,0 2 1,-3 5-1,0 1-3,0 1 3,3 1-6,0 4 7,0 2-1,0 4 2,0 8 3,0 6-8,0 7 2,0 3 2,0 7-5,3 5 2,-3 0-1,3-1-2,4 0 6,5-3-8,-2-5 7,0-5-4,-2 1-3,-2 1 4,-1 3 2,-3 5-1,2 0 4,0 0-3,5-5-2,2-3 0,-4-3-3,5-6 3,-3-2-1,1-4-4,4-4 7,-4-3-2,2-1 4,2 1 1,-5-1-6,-5 0 4,1 7 1,-1-4-7,-3 4 9,-1-6-3,0 1-8,0-1 6,0 1-4,0 2 2,0-2-1,0 2-3,0 3 4,-5-4-1,-1 4-1,3-1 0,-1 0-2,2 5 5,-1-2-1,-4 3-3,0-2 5,1 0-3,1-1-2,3-2 7,0 1-8,2 4 2,-3-2 0,2 7-2,-2-1 3,0 4-3,-1-7-1,4 3 1,0-2 0,0 2 3,0 1-4,8 3 3,1 2-5,0 5 3,3 6-1,-2 3 1,-2 1 0,2 3-1,-1-8 0,-1 0 3,4-1-2,-6-7-1,1-3 3,1-8-2,6-8-1,10-11 1,11-12-1,23-6 0,20-4-1,22-5 1,31-9-17,21-18-44,20-10-163,9-21-410</inkml:trace>
  <inkml:trace contextRef="#ctx0" brushRef="#br1" timeOffset="313873.3799">24252 14185 170,'0'0'585,"0"0"-563,0 0 63,0 0-29,0 0 22,0 0-30,0 0-24,83-36-10,-4 32 0,4 4 2,-4 0-3,-11 0-10,-10 11 4,-7 12 3,-7 2 2,-5 9-6,-3 8 4,-3 8-5,-6 11 16,-5 3 6,-8 3 2,0-5-12,-4 5 16,-1 0-12,-3 1 5,-3 4 16,-3 0-10,0-4-4,0 0-6,0-1-2,0 1 12,0 6-4,-2-2-4,1 1-10,-1-6 5,1-1-1,-5 1 5,3 0-9,-2-3 2,2-2-6,3 4-2,0 0 10,0-2-15,0 5 5,0-4 1,-4 1-4,-1 4 5,-2-2 0,-2 6-1,-3-4-9,3-5 0,-2 2 5,0-8-5,3 0 0,-1-6 2,-1 0-2,1-3 0,-3-3-3,-2-4 9,3 3-5,0-3-1,1 1-3,2-4 3,2-2 3,2-7-2,1-2-2,0 0 1,-1-3 0,4 1 0,0-1 3,0 2-3,0 1 0,0 6 1,0-4-2,0 4 1,0-3 0,0 6 0,0-1 1,0-3-1,0 4 1,0 0 1,3 0-3,-2-2 1,2-3 0,0-4-1,-2-4 4,-1-3-4,0-2 1,0-11 0,0-2-1,0-4 3,0-3-2,0 0 4,0 0 1,-8 2 6,-31 3-5,-30 5-6,-40 4-2,-31-2-40,-32 5-77,-19 4-113,-11-3-247</inkml:trace>
  <inkml:trace contextRef="#ctx0" brushRef="#br1" timeOffset="314751.829">15039 16465 974,'0'0'27,"0"0"54,0 0 125,0 0-88,0 0-50,0 0-15,-4-13-11,4 13-26,-1 20-6,-2 8 16,0 9 34,-4 4-29,-2 4 1,-1 5-12,-3 0-3,3-1-12,0-1 4,-1-4-9,2-10 1,6-5-2,3-10-60,0-12-101,3-7-142,15-12-357</inkml:trace>
  <inkml:trace contextRef="#ctx0" brushRef="#br1" timeOffset="315004.8637">15350 16467 1033,'0'0'173,"0"0"-79,0 0 71,0 0-104,0 0-55,0 0-3,0 41 5,0-2 28,-4 2-7,-2 7-1,3-5-6,0 1-8,-2-5-13,5-3 2,0-4-3,0-5-11,0-7-73,8-9-78,-2-11-189,-3 0-323</inkml:trace>
  <inkml:trace contextRef="#ctx0" brushRef="#br1" timeOffset="315335.4677">14827 16566 690,'0'0'72,"0"0"-13,0 0 133,0 0-41,0 0-21,0 0-40,-30-10-19,75-6-44,22-13-15,25-1 7,13 1-11,-1 1 3,2-5-9,-14 8-2,-17 4-2,-27 8-5,-23 6-12,-14 4-23,-11 3-42,0 7-16,-3 16-91,-13 3-137</inkml:trace>
  <inkml:trace contextRef="#ctx0" brushRef="#br1" timeOffset="315929.5779">15745 16894 928,'0'0'97,"0"0"-9,0 0 96,0 0-92,0 0-43,0 0-5,0-11-5,-13 11-11,-15 5-14,-12 10-12,1 6-1,4-4 8,12 0 1,10-2-1,10-2-9,3 0-1,2 0-2,18-3-1,12 1 4,7 1-1,-2-1 1,-1 5 0,-8-4 0,-8 2-2,-8 1 2,-6 0 0,-6-6 4,0 2 4,-5 1 11,-18-1 22,-6 2 1,-4-7-21,4-1-8,4-5-8,7 0-5,7-15-37,11-3-124,3-4-235,28-3-523</inkml:trace>
  <inkml:trace contextRef="#ctx0" brushRef="#br1" timeOffset="316109.6449">15970 16947 1055,'0'0'368,"0"0"-259,0 0 60,0 0-134,0 0-35,0 0 1,-4 50 1,10-18 2,-5 1-4,-1 3 0,0-3-43,0-2-100,-1-9-85,1-11-193</inkml:trace>
  <inkml:trace contextRef="#ctx0" brushRef="#br1" timeOffset="316289.7083">15983 16785 1425,'0'0'88,"0"0"111,0 0-94,0 0-91,0 0-14,0 0-14,-11-6-120,42 30-35,9 3-137,4-8-472</inkml:trace>
  <inkml:trace contextRef="#ctx0" brushRef="#br1" timeOffset="316663.5784">16499 16916 1051,'0'0'158,"0"0"-16,0 0 18,0 0-90,0 0-14,0 0 0,-78-67-17,52 67-20,-4 0-6,2 8-9,5 9 1,9 3-5,5-3 0,8-1-1,1 1-2,0-5-5,24-5 3,8-7-10,12 0-5,7-2-14,1-18-17,-10-8-16,-8-7 35,-10-8 21,-14-10 11,-10-6 13,0 2 43,-12 9 30,2 17 17,-1 17 10,8 11-29,3 3-63,0 23-21,0 20-12,6 13 11,5 14 1,-2 3 0,-2 1-2,-4 9-70,-3-1-186,-1 1-436</inkml:trace>
  <inkml:trace contextRef="#ctx0" brushRef="#br0" timeOffset="335607.8378">2851 13600 267,'0'0'97,"0"0"-77,0 0 52,0 0-22,0 0-43,0 0-2,0 0 8,-10 0 10,10 0 9,0 0-2,0 0 0,0 0 10,0 0-11,0 0-20,0 0-7,0 0-2,0 0-25,0 0-11,0 0-2,0 0 10,0 0-3,0 0-5,-2 0-38,-1 0-148</inkml:trace>
  <inkml:trace contextRef="#ctx0" brushRef="#br0" timeOffset="345876.0831">2332 13462 528,'0'0'54,"0"0"-35,0 0 49,0 0 61,0 0-53,0 0-19,0-7 1,0 7 18,0 0 11,0 0-14,0 0-20,0 0-14,0 0-16,0 0-6,0 0-14,0 14 0,0 8 9,0 5 6,0 3-10,-3 0 9,0-1-6,3 1-2,-3-4-1,0 0 0,1-6-2,1-6-4,1-7 3,0-4-2,0-3-3,0 0 7,0 0-5,0 2-2,3 3 2,16 1 0,4-6 6,4 0 2,7 0-8,-3 0 2,-5-6-4,2 1-10,-6-1-30,-4-2-68,-3-3-99,-6 0-125,-6-4-349</inkml:trace>
  <inkml:trace contextRef="#ctx0" brushRef="#br0" timeOffset="346129.6782">2400 13587 687,'0'0'121,"0"0"-23,0 0 61,0 0-80,0 0-37,0 0-15,0 0-14,14 0-10,8-4 8,-1-4-11,0 4 0,-5-3-51,0 1-120,-5-4-117,-5-1-230</inkml:trace>
  <inkml:trace contextRef="#ctx0" brushRef="#br0" timeOffset="346331.7451">2339 13450 810,'0'0'168,"0"0"-84,0 0 126,0 0-76,0 0-75,0 0-32,-16 0-20,35 0-6,7-5 2,9-1-3,1 5-20,3 1-69,0 0-145,-2 4-147,-11 6-398</inkml:trace>
  <inkml:trace contextRef="#ctx0" brushRef="#br0" timeOffset="346819.2958">2715 13534 23,'0'0'774,"0"0"-692,0 0 73,0 0 3,0 0-82,0 0-41,0 0-13,0 0-5,0 0-9,0 0-4,9 0-4,3 10 9,0 7 12,0 5-6,-2 2-5,1 3 4,-5-2 1,0 0-5,-6-3-7,4-5 0,-4-2 2,0-5-4,0-8 0,0-2 3,0 0 4,0 0 14,3-17 14,3-10-23,3-3-10,3-3-2,0 4 2,4 2-6,-2 8 5,-2 5-2,-5 5 1,2 5-1,-3 4 3,2 0-3,8 3-4,-2 11 4,0 1 0,0 2-1,-4 2 1,-1 1 0,-3 1-8,-3-1-32,2-3-35,0-5-98,0-5-111,-2-7-131</inkml:trace>
  <inkml:trace contextRef="#ctx0" brushRef="#br0" timeOffset="347201.3992">3062 13531 726,'0'0'78,"0"0"43,0 0 50,0 0-64,0 0-57,0 0-26,14-23-12,8 23 12,4 6-8,-2 8-15,1 3 7,-3 3-5,-8 2 3,-5 0-2,-9-2 0,0 1 5,0-8 7,0-3 0,-6-4 3,3-5 1,0-1 0,0 0 15,-3-10 9,1-14-28,2-2-7,3-1-6,0 5-3,0 5-1,11 7-1,-2 0-22,4 10-46,2-3-38,6 0-80,7 0-66,-5 3-113</inkml:trace>
  <inkml:trace contextRef="#ctx0" brushRef="#br0" timeOffset="347539.6122">3491 13498 319,'0'0'170,"0"0"-27,0 0 46,0 0-56,0 0-3,0 0-27,10-9-24,-10 9-2,0 0-24,-13 0-30,1 2-12,0 8-7,0 3-2,3 1-1,6 2-1,0 1-1,3-3-5,0 1 6,6-2-1,6-7 3,4-3-2,1-3 1,-1 0 1,1-8 1,-1-6 4,-4-5 3,-6-1 9,-2-3 7,-4 6-5,0 4-9,0 6-9,-7 7-3,-2 0-31,-3 0-33,-1 0-81,8 3-112,2 1-160</inkml:trace>
  <inkml:trace contextRef="#ctx0" brushRef="#br0" timeOffset="347810.1066">3713 13362 922,'0'0'104,"0"0"60,0 0 42,0 0-130,0 0-24,0 0-19,0-9-23,0 19-5,0 10 0,9 5 23,-3 2-15,0 5-5,1-1-3,-4 2-3,2-6-2,-2-2-27,0-5-54,3-6-76,1-7-141,-1-7-191</inkml:trace>
  <inkml:trace contextRef="#ctx0" brushRef="#br0" timeOffset="347984.8974">3983 13333 1163,'0'0'158,"0"0"-5,0 0-9,0 0-95,0 0-47,0 0 25,24 112-20,-15-69-7,0-6-12,0 2-80,-7-6-111,3-6-195</inkml:trace>
  <inkml:trace contextRef="#ctx0" brushRef="#br0" timeOffset="348889.5685">4666 13237 737,'0'0'171,"0"0"-28,0 0 64,0 0-67,0 0-68,0 0-13,0-3-15,5 3-22,11 9-19,10 11 19,12 4 23,11 1-32,-1 2 3,6-3-14,-2-1 0,-4-4-2,-8 1-9,-6-6-51,-14-1-38,-7-3-112,-13-8-158,0-2-251</inkml:trace>
  <inkml:trace contextRef="#ctx0" brushRef="#br0" timeOffset="349235.3961">5073 13145 945,'0'0'47,"0"0"81,0 0 75,0 0-102,0 0-63,0 0-11,-7-17-5,-2 27 5,-3 14-5,-13 5 33,-2 10-14,-6 2-10,-3 2-8,-1-2-6,1 3-11,2-5 3,-2-5-2,6-5-4,8-2 3,5-4-6,3-6-1,5-7 0,4-5-27,2-4-23,0-1-35,-1 0-11,1 0-53,-5 0-190,-1-11-165</inkml:trace>
  <inkml:trace contextRef="#ctx0" brushRef="#br0" timeOffset="349625.6696">4651 13287 621,'0'0'167,"0"0"-1,0 0 15,0 0-54,0 0-20,0 0-22,0-4-11,0 4-20,0 0-17,3 17-17,-3 9 3,3 3 22,3 5-18,-2-4-19,3 3-4,-3-1-4,-1-2-12,-3-3-65,0-4-95,0-9-174,0-12-392</inkml:trace>
  <inkml:trace contextRef="#ctx0" brushRef="#br0" timeOffset="350291.8308">5133 13171 383,'0'0'66,"0"0"11,0 0 6,0 0-44,0 0-1,0 0 13,0-7-8,0 5 11,0 2 17,0 0 9,0 0 17,0 0-5,0 0-12,0 0 5,0 0-16,0 0-7,0 0 8,0 0-8,0 0 4,0 0-7,0 0-23,0 0-15,0 0-10,0 2-7,0 13-4,0 10 14,0 5 0,6 4-2,3 2 2,0 3-7,1-2-6,-3-1 2,3-7 0,-4-7-3,1-5 0,-4-4 0,0-5-20,-3-5-24,0-3-65,0 0-75,0-10-116,-9-9-681</inkml:trace>
  <inkml:trace contextRef="#ctx0" brushRef="#br0" timeOffset="351965.701">5749 13257 496,'0'0'118,"0"0"-39,0 0 54,0 0-41,0 0-27,0 0 0,0 0 19,0 0-10,0 0-11,0 0 14,0 0-13,0-6-26,0-2-4,-9-1-7,-6 5-2,0 1-7,-7 3 1,1 0-10,-7 0 0,1 10-5,4 4 10,4-1 2,3 6-8,4 2-3,7 1-3,5 4 1,0-6 1,0 4-1,5-4-2,14-3-1,-1-5 7,5-2-7,6-10-9,4 0-23,3-3-71,7-16-122,-1-5-206</inkml:trace>
  <inkml:trace contextRef="#ctx0" brushRef="#br0" timeOffset="352279.7304">5979 13230 670,'0'0'123,"0"0"86,0 0-46,0 0-42,0 0-75,0 0-1,-76 13-20,61 4 3,6 0-7,0 0-10,5-2-4,4 0-1,0-6-6,4 1 0,14-10 4,4 0-1,2 0-1,1-14 4,-5-6 0,-7 4 2,-4-6 14,-9 5 8,0 0-14,0 6-5,-3 3-11,-6 8-11,3 0-87,2 0-91,4 0-170,0 0-319</inkml:trace>
  <inkml:trace contextRef="#ctx0" brushRef="#br0" timeOffset="352609.5278">6116 13145 826,'0'0'177,"0"0"-34,0 0 11,0 0-92,0 0-61,0 0 8,0 26 2,0-6 6,0-1-8,0 1 0,8 1-2,3-4-2,3-2-1,2-4-1,2-5-1,0-6 0,-3 0-1,2 0 3,-1-13-2,-6-6 10,-4-9 21,-3-4 12,-3-2 1,0 2-19,0 5-8,0 10-13,0 11-5,-3 3-2,3 3-63,0 0-103,0 3-181,6 3-43</inkml:trace>
  <inkml:trace contextRef="#ctx0" brushRef="#br0" timeOffset="352969.7227">6556 13048 717,'0'0'215,"0"0"-59,0 0 54,0 0-113,0 0-35,0 0-31,-47-12-22,27 24 7,2 2 5,2 5-7,11-5-9,1-1-4,4-3-2,0 4 0,13-4-4,11-1 1,1-1-9,2 0 3,-6-4 6,-1 1 3,-6 0-2,-8-2 6,-3 1-3,-3-1 11,0-1 8,0 3 7,-6 5 2,-11 0 12,-5 2-31,3-5-9,3-1-43,5-6-36,2 0-53,9-9-187,0-15-509</inkml:trace>
  <inkml:trace contextRef="#ctx0" brushRef="#br0" timeOffset="353344.8704">6805 13053 870,'0'0'140,"0"0"-79,0 0 49,0 0-67,0 0-24,91-5-1,-76 3-14,-1-3 6,2-3 0,-7-2 4,1-4 29,-4 2-20,-6-2 3,0-3-13,0 4 17,-9 2 2,-4 6 8,1 4 13,-6 1-34,-3 0-8,0 6 8,-4 8-4,1 10 0,-1-1 5,2 7 9,7 5 0,7-2-3,6-2-15,3-4-4,6-5-7,16-5 1,5-5-3,5-4 1,0-5-16,1-3-46,0 0-73,-8-8-69,-2-7-385</inkml:trace>
  <inkml:trace contextRef="#ctx0" brushRef="#br0" timeOffset="354040.9045">6925 12556 337,'0'0'250,"0"0"-125,0 0 71,0 0-71,0 0-23,0 0-5,0-6-4,0 6-2,0 0-19,2 0-8,21 0 26,11 10-6,8 6-31,7 8-23,4 8-3,6 9-11,-4 12-8,-6 3-3,-13 3 2,-15 3-7,-18 1-2,-3 4 1,-24-1-9,-15 3-32,-7-3-62,3-7-117,1-9-216</inkml:trace>
  <inkml:trace contextRef="#ctx0" brushRef="#br0" timeOffset="355031.6877">2457 13247 556,'0'0'59,"0"0"44,0 0 63,0 0-57,0 0-48,0 0 6,0-3-2,0 2 0,0 1 3,0-3-10,-9 3-18,-6-3-12,-6 3-18,-4 0 8,-5 3-13,5 11 9,-2-5 5,6 2 5,0 2-12,-1 2 1,2 2-2,1 7-4,0 2 11,2 4-7,4 4 16,4 2-10,3 9-6,0 6 5,3 4-2,3-2 0,0 3-6,7-3 0,10 1-1,8 1-3,5-5 4,3-4-7,10-3 0,2-11-2,13-1-28,9-9-63,6-15-114,-1-7-388</inkml:trace>
  <inkml:trace contextRef="#ctx0" brushRef="#br0" timeOffset="357455.5287">1907 13796 164,'0'0'111,"0"0"-54,0 0 3,0 0 35,0 0-26,0 0-21,10 0-2,-10 0 15,0 0-7,0 0 17,0 0-6,0 0 0,0 0-9,0 0-8,0 0 18,0 0-11,0 0-6,0 0-1,0 0-20,0 0-5,0 0 0,0 0-4,0 0 7,0 0-3,0 0-4,-7 0-3,-1 0-12,-4 0-2,-1 0 10,4 0 0,-9 0-2,3 0-2,-7 0 4,2 0-5,-5 2-2,-2 5-2,-3 3-1,-4 4 0,-2 3-1,-1 1 3,-2 1-3,0 6 3,2-6-2,-3 1-2,10-3 2,5 3 3,2-3-5,1 3 0,1-1 0,-2 0 0,10 5-2,-4-4 1,9 2-2,5 2-4,3-2 5,0 2-1,0-1 3,9 0-3,7 1 1,8-5 2,7-2 2,1-2 0,8-4-4,-1-5 2,4-2-1,-5-4-1,2 0 1,-2 0 0,-2-10-2,-6-7-1,-8-2 4,-4 3 0,-11-4 4,-7-4 8,0 2 0,0-2 5,-16 4-7,0 0-10,1 4 0,-3 7-2,9 1 1,0 5-26,6 3-41,3 0-96,0 0-115,0 0-177</inkml:trace>
  <inkml:trace contextRef="#ctx0" brushRef="#br0" timeOffset="357665.8486">1841 13883 631,'0'0'92,"0"0"-31,0 0-11,0 0-50,0 0-39,0 0-132</inkml:trace>
  <inkml:trace contextRef="#ctx0" brushRef="#br0" timeOffset="361639.0398">22935 15648 118,'0'0'240,"0"0"-234,0 0 12,0 0 46,0 0-45,0 0-16,-18 0-2,14 0 0,-4 0 1,-1 0 5,-3 0-3,0 0 8,0 0 24,-1 1-15,2 2-20,-3-1 1,0 3-2,-5-2-24,-1 0 2,-4 0 1,-2-2-2,3-1 19,-2 0 1,-3 0 1,-1 0 2,2 0 0,-1 0 2,6 0-2,-2 0-6,-1 0-25,-5 0 4,-5 0 7,-5 0 20,-3 0 8,-1 0 27,2 2-22,4 1-3,4 1-4,4-1-2,0 0 0,0 1 3,3 3-7,-2-4 4,3 0-2,-4-3 3,0 3-5,-4-3 1,1 0-1,-1 0 0,-2 0-4,0 0-4,-3 0 3,-1 0-8,-1 0 3,-7 0-38,-3 0 1,-9-3 14,-4 0 16,0 3 17,3 0 0,6 0 23,3 0-19,-2 0 24,3 0-9,3 0 3,1 0-19,5 0 2,2 0 1,1 0-6,3 0 0,5 0 4,3 0-2,-1 0 0,7 0 0,-5 0 5,3 0-5,3 0 3,3 0 5,0 0-10,-2 0-2,-7 0 1,0 3 0,-7 3-1,-5 2 0,1-5 2,-1 3 5,1-1-5,2-3 0,3 2 0,-1 2-3,1-3-6,-1-2 6,-1 2-21,1-3 15,0 3 7,-3 0 2,-4-2 8,-2 5-8,3-4 5,2-2 4,3 2 0,-4 1 4,2-3-12,1 0-1,6 0 2,6 0 2,5 0 0,-1 0-4,-2 0 2,-2 0-2,-1 2 5,-5 5 23,0-1 4,-1 1-19,-8 0-1,-3 3-12,-10 3-78,-1-3 72,0-3 6,12-1 36,11-2-12,8-4-18,3 0-6,-6 0 0,3 0-2,-4 0-75,2 0 77,7 0 4,-4 0 9,0 0-13,-5 0-62,-2 0-9,-2 0 60,6 3 11,2 4 6,2-2 3,3 2-1,2-2-8,-6 1 1,6 0-1,2-4 5,3 4 26,3-1-27,-3-1-4,2 1 2,-2-2-1,-2-1 0,1 1 3,-2 0-2,0 1-2,-1-4 6,1 0-4,-1 2-1,-1-2 3,2 0 2,0 0-5,1 0 0,-6 0-1,3 0 10,-6 0-7,0-2 1,-6-1-3,2 2-2,-4-5 2,2-4 0,-5 1-1,-1-2 0,-2 5 0,0 1 4,-7 5 43,-1 0-23,-9 0-21,-10 14-2,9-1 2,8-4-3,9 2 8,5-5-8,-5 2-1,-3-1-8,3-2 9,7-5 11,5 0 18,10 0 4,3 0-16,-2 0-16,2 0-1,-1 5 0,3 3 0,-6 3-5,4-2 4,1 1-1,0-3-1,4 3-4,-2-8 5,0 6 2,-2-4 1,-2 4 0,-6 3-1,-1 5 0,-7 5-6,-2-2 2,3-2-42,6 3 31,10-3 13,1-3-12,5 3 12,1 3 2,2 1-2,0 2-1,0 3 3,0 0 3,2 4-3,6 0 0,-2 1-2,0 2-2,5-9-18,4 3-8,3-4 1,1 4 9,2 0 19,0 2-7,5 1-9,2 0-24,2-4-2,6-3-4,-4-9 18,1-1 22,0-6 7,-2-2 2,-1 2 17,2-2-6,1 0 0,-1-2 4,1 1 14,-1 1 9,6 4-20,-2-8-11,1 4-2,1-5 0,-1 0 1,-3 0 18,0 0-12,-1 0-5,2 0 6,-3 0 10,1 0-8,0 0-4,-5 0-3,-2 0-8,-3 0-2,3 4 1,1-2 1,4 3 0,1-5 0,5 0 2,2 0 1,3 0 3,7 0-8,5 0 2,12 0-2,5 0-8,0 0-10,-2 0-4,-5 0-72,-4 0 4,-2 2 9,-5 2 64,-5 2 17,-6 1 0,-2-4 22,-4-1 0,0 3-2,3-5-5,1 0-3,6 0 2,-3 0-6,-2-5-7,3 3-1,-2-1 1,3-4 10,0 4 8,4-3-4,-3-2-3,5-1-11,-1 2 0,-3-3-1,-1 0 1,-3 3 1,-4 0 0,-3 4 25,-4 1-3,-6 2-19,-2 0-3,-2 0 0,0 0 0,2 0-2,9 0-3,1-4 3,7-2 1,1-4 3,2 1 3,-3 1 15,-1 1-11,-6 2 8,-3 0-4,1-1-11,-2 5-3,2-1-1,1 2 0,0-3-1,-1-4-5,6 4-5,2-4 1,1 0 0,-1 1-33,0-2-8,-1 0 7,-6 4-38,1 1 28,-3 1-147</inkml:trace>
  <inkml:trace contextRef="#ctx0" brushRef="#br0" timeOffset="362163.7913">22435 16493 22,'0'0'0,"79"-9"47,-40 6 21,1 2 49,2-2-96,7-1 59,6 1 18,5 0-62,1 1-12,-2-1-10,3 2-1,-3-2 2,4-2 6,-3 4-2,-9-1-4,-5 2-11,-10 0 0,-2 0 0,-1 0-2,4 0-2,9 0 0,5 0 4,2-2-3,0-1-1,-5 0-1,-6 2 1,0 1 1,-6-3 1,-1 3-4,1-2 2,1-1-1,8-2 1,1 1 0,3-6 0,-2 0-1,-3 0 1,-7-2-3,-4-1-1,-6 5 2,-6-1-1,-4 2-17,-8-3-76,-9-3-254</inkml:trace>
  <inkml:trace contextRef="#ctx0" brushRef="#br0" timeOffset="363349.608">22998 15669 172,'0'0'137,"0"0"-115,0 0-3,0 0 33,0 0-12,97-7-24,-68-1 18,10 3-1,4-2-2,9-1-1,1 3-15,7-1-10,-1-2 0,1 1-3,-2-3-1,0 0 6,-3-2-5,-3 2-2,-4 0 0,0-3 0,5 3 4,3-1-4,4-2 1,1 1-2,-3-5-4,-4 0-2,-7-2 6,-5-5 1,-3 4 3,-5 3 0,-2 3 0,1 3 5,-3 4-8,2 3 5,0-2-4,2 3 0,1 2-1,-2-2 4,-2 3-4,2 0 2,-4 0-1,3 0-1,0 3 6,-1 4-2,-1 6-3,0-4-1,0 8 2,-4 0 4,3-1-1,-4 4 1,-5 2-2,-4 0-3,-6 2 3,-2 1 0,-4-2 3,1 4 12,1-1-2,1 1 1,0 0 13,-1 1-22,-4 0-1,-2-2 5,0 1 1,0-2-3,0 5-8,-3-1-3,-9 2 7,-1 2-6,-7 0 7,1-4 3,0-1-1,-2 0-4,3 2-6,-2-3 1,-1 2-4,0 2 6,-4 0 6,-2-2-1,0-3-6,-1-3 3,0 0-4,-2-4 1,0-2-1,-3-1 8,4-2 4,0-2-6,1-1 7,-2 2 0,-4-4-6,-5 5 7,-2-3 1,2 1-9,-2-1 4,-1 0-9,-2-2 0,-5 1-4,-2-2-2,-3-1-5,-4 0-27,-2-1-57,-1-3-106,3 2-150</inkml:trace>
  <inkml:trace contextRef="#ctx0" brushRef="#br0" timeOffset="378781.384">22544 16551 214,'0'0'91,"0"0"-25,0 0 33,0 0-28,0 0-5,0 0-34,0 0-9,0 0-12,0-11-9,0 11 3,0 0-4,0 0 10,0-3 23,0 0 9,-3 0-18,-9 2-22,-4-2 9,-3-4-1,-3 4-5,0-2-6,-6 1 3,-7-4-7,-4-1-19,-6 0-24,-4-1 18,-3-1 25,-1-2 4,-2-2 4,-3 3 3,-2-4 0,0 5-7,-1-1 0,0 2 1,1 3 2,-1 0 14,-1 7-10,-5 0-7,2 0-11,2 0 10,7 0-17,5 7-6,8-6 9,1 2-9,1-3 19,1 0-20,-2 0-4,0 0 19,-4 0 10,-1 0 3,-5 0-3,-4 0-8,-5 0-11,-1 3-17,-5 0-1,3-3 8,2 0 23,3 0 5,2 0 2,-1 0 5,-2 0-6,-2 0-1,-2 0-6,-4 0 3,3 0-9,0 0-12,0 0 15,-4 3 9,2 4 2,5-1-2,2 2 3,5-3 17,8-1-17,6-1 18,3-3-3,4 0-11,-2 0 2,2 3-1,-7-3-7,3 5-1,-3 0-7,-1 4 8,-7 3-9,-3 1 3,-3 1-9,-1-2 13,-1 1 4,6-2 6,5-7 5,6 4 8,4-4 0,1-1-6,2 1 0,-3 5-15,-5 0-1,-4 1-1,-4 4 0,-2-1-9,1 4 11,-2 0 6,-4 6-2,0-1 2,5 3 2,5-6-3,10 1-5,8-4 3,-1 4-3,1 6 0,-3 1 0,-4 9 0,-1 1 2,-2 2 3,7 4-3,1-4 0,4 5 0,-1 3 2,1 4-3,5-1 1,6-5 0,0-4-1,9-4-1,0-1 0,1 3 0,-3-3 0,-3 4 0,0 1 4,0-1-2,2-4 0,6-3-2,-3-4 1,-2-1-2,2-1 1,2 1 0,1-2 0,0-1 0,-2 2-2,1 3-2,-3-1-5,1-1 8,1 0-1,2-1 2,3-4 0,0-3-1,0-3-2,0-3 3,0 3 7,4 1 1,2 2-8,-2 1-2,-1 8 2,-1 1 3,1 7-2,5 1 5,16-1 42,5 2 6,13-5-2,10-2-35,10-6-13,0-8-4,8-7-4,9-3 3,3-6 0,2 0-2,-5 1-3,-7-3 6,1 2 1,-3-2 0,13 0 2,14-11 2,14-6 4,8 6 13,1 2-15,-15 9 7,-14 0-14,-11 10 0,-2 1 3,3-1-2,1-2 1,9-8-2,9 0 5,3 0 2,9-8 6,7 3 6,6 5 8,2 0 7,-2 0-34,-12 11-5,-9 8-71,-8 0-11,-3 1 38,-2-3 35,0-8 13,4-9 1,5 0 0,13-12 27,14-17 20,14-5-22,15-6 16,1-2-30,-3 3-9,-8 2-2,-16 4-1,-13 2 1,-11-4-7,-5 4-24,-5-8-50,-6-9-5,-4-3 10,-7-9-11,2-4 48,-8 6 39,-10 3 79,-13 5 0,-12 6-27,-13 5 15,-14-1-20,-8 1-32,-3-1-15,-3-3-8,-14-6-14,-7-4 20,-1-10-27,-3-9 29,1-8 20,6 3-5,0 6-8,0 6 2,-3 13 3,-6 7-5,-5 9-7,-4-1-1,-3 7-5,-6-2-7,-2 2 10,-3 0-10,-2 2 13,3 3 4,8 0 3,10 3-2,4 5-5,5 2 0,3 1 0,-2 1 0,1-1-4,-5 2 3,1-5-1,-4 4 2,-2 2 0,0 2-14,-10 6-35,-3 1-30,-12 2-8,-7 0-43,-3 0-13,-2 0 43,3 0 28</inkml:trace>
  <inkml:trace contextRef="#ctx0" brushRef="#br0" timeOffset="383063.8871">1941 14620 107,'0'0'360,"0"0"-272,0 0-37,0 0 67,0 0-24,0 0-37,0 0-11,4-5 15,-4 5-16,0 0-16,2 0 4,-2 0 4,0 0 8,0 0-8,0-3-2,0 2 0,0 1-6,0 0 2,0-3-6,0 3-9,-9 0-4,-3 0-10,0 0 9,-6 0-6,2 3-3,-2 7 8,0 6-8,0 1 1,5 3-2,2-1-1,5 1 3,3 4 0,3 2-2,0-3-1,3-2 1,14-2-1,2-6 1,-1 0 0,3-7-1,-2-2 0,-2-4-2,-1 0 2,-1 0-6,0-10-4,-6-1 4,0-1 1,-5 2 5,-1 0 1,0 3 1,0 5 0,-3 2 8,3-3 3,0 1 1,3 0-6,6-4-1,3 2 1,1 1 3,-2 3 0,-1 0-8,-4 15 3,0 6 4,-6 9-3,-3-1-2,0 1-5,0 3-3,-6-4-53,0-2-107,3-7-138,3-14-180</inkml:trace>
  <inkml:trace contextRef="#ctx0" brushRef="#br0" timeOffset="383632.6321">2218 14770 257,'0'0'222,"0"0"-152,0 0-4,0 0 73,0 0-24,0 0-26,-7 0 13,7 0 7,0-4-8,0-2-39,0 0-5,0-2-17,7-1-22,7-2-5,5 2 7,4-1-5,-1 7-1,2 3-9,-5 0-3,-1 7-2,0 12-1,-6 8 1,-6-1-1,-6 3 0,0-2 1,-6-4 5,-9-3-5,2-6 0,2-2 0,5-8 0,3-4 3,-1 0 1,4-10 8,0-13-7,0-4-5,0-3 1,13 3 2,2 8 2,2 3-3,-1 2 1,2 5-3,1 2 0,-2 3-6,5 1-38,3 3-64,2 0-77,9 0-83,0-3-158</inkml:trace>
  <inkml:trace contextRef="#ctx0" brushRef="#br0" timeOffset="384083.7122">2921 14650 193,'0'0'687,"0"0"-562,0 0-14,0 0 58,0 0-82,0 0-44,-63-32-12,44 32-9,-2 0-7,3 2-4,-1 8-3,5 5-2,-2 2 1,6 5-4,3-2-2,0 2-2,7-2 1,0-3 0,0-3 0,18-4-6,1-2 0,1-6-3,-1-2 3,-4 0 3,-3 0 1,-1-7 2,-1-7 3,0-5-3,-4-5 3,-2-2 2,3-5 4,-4 9 10,0 5 4,1 10-3,-1 5 14,-3 2-13,3 0-16,3 4-4,3 14-1,3 3 3,-3 4-3,0 2-10,1-3-54,-1-1-49,5-10-101,8-3-64,5-10 43,1 0-146</inkml:trace>
  <inkml:trace contextRef="#ctx0" brushRef="#br0" timeOffset="384727.9554">3157 14688 413,'0'0'222,"0"0"-11,0 0-38,0 0-47,0 0-19,0 0-27,-54-48-22,33 48-26,1 0-10,4 5-12,0 9-4,4 9 1,-4-1-6,8 4-1,-1-2 0,6-5 0,3-5-3,3-1 1,14-8-11,8-5-1,2 0-8,-5-3 3,3-13 4,-8-7 8,-2-3 4,0-7 2,-6-4 2,-3-2 4,1-2 21,-1 2-4,-3 10 8,-3 5-4,0 12 9,3 4 18,-3 5-13,0 3-8,0 0-32,3 13-1,1 8 1,2 9 3,-1-1-2,-2 4-1,6-6-12,4-2-22,4-1 5,2-7 4,0-1-17,1-6 10,2-7 6,5-3-15,-5 0 8,0-3 13,1-10-3,-9-4 10,-4-3 13,-4-2 2,-6 2 5,0-4 20,0 7 3,0 5 5,-9 5 2,-1 3-12,2 4 2,-4 0-8,-2 1-10,3 18 1,-4 4 4,6 3 15,3 3-7,6-4-10,0-2 0,3-4-11,13-2-1,4-3 0,5-8-11,2-3-30,-2-3-5,-5 0-86,-1-3-128,-8-13-273</inkml:trace>
  <inkml:trace contextRef="#ctx0" brushRef="#br0" timeOffset="387923.7977">3658 14472 574,'0'0'89,"0"0"-63,0 0 77,0 0 25,97-30-74,-51 24-16,-2 0-21,3 1-11,-8 5-6,-5 0 0,-10 0-58,-6 5-116,-11 11-146</inkml:trace>
  <inkml:trace contextRef="#ctx0" brushRef="#br0" timeOffset="388125.7047">3832 14592 912,'0'0'123,"0"0"-49,0 0 77,0 0-55,0 0-72,0 0-8,57-1 3,-26-6-9,-1 7-10,0 0-3,-6 0-71,3 0-91,1 0-102,-1-6-169</inkml:trace>
  <inkml:trace contextRef="#ctx0" brushRef="#br0" timeOffset="388651.8545">4593 14347 1153,'0'0'90,"0"0"-48,0 0 115,0 0-73,0 0-81,0 0-1,-61 66 2,56-32-3,-2-2-1,4-5 0,3-4 0,-3-7 0,3-8 0,0-3 2,0-5 0,0 0-2,0 0 0,0-10 6,6-13 2,9-10-6,3-4 0,-3 4-2,0 4 0,-5 7 3,2 5-1,-3 3 4,3 1 2,0 2 7,1 2-5,2 2-3,0 1 2,0 6-6,-2 0 1,1 0-4,2 0 1,-4 7 0,6 12-1,-6 1 3,0-1-2,-2 5 0,-2 3-1,-2-1 0,0-3-1,-3 1 1,-3-5-17,4 1-40,-4-6-31,0-5-58,0-1-94,0-3-76,-4-5-178</inkml:trace>
  <inkml:trace contextRef="#ctx0" brushRef="#br0" timeOffset="388844.7511">4628 14526 697,'0'0'164,"0"0"-11,0 0 68,0 0-97,0 0-58,0 0 0,7-20-23,21 9-37,2 2 1,0 2-7,-2 0-45,-4 4-57,-3-3-132,-3 2-141</inkml:trace>
  <inkml:trace contextRef="#ctx0" brushRef="#br0" timeOffset="389161.3427">5045 14154 940,'0'0'110,"0"0"11,0 0 93,0 0-90,0 0-70,0 0-37,0-5-7,0 21-4,3 7-3,3 1-3,-3 2-7,-3 1-68,-3-2-71,-21 1-210,-7-5-606</inkml:trace>
  <inkml:trace contextRef="#ctx0" brushRef="#br0" timeOffset="389433.5502">4213 14122 1054,'0'0'108,"0"0"-33,0 0 66,0 0-39,0 0-100,0 0-2,10 24-1,4 5-38,5 5-119,-1-5-219</inkml:trace>
  <inkml:trace contextRef="#ctx0" brushRef="#br0" timeOffset="390869.6269">5706 14215 432,'0'0'44,"0"0"-6,0 0 29,0 0-56,0 0-6,0 0 1,-6-14-5,6 14-1,0 0 0,0 0 2,0 0-1,2 0 3,2 0 16,-4 0 8,4 3-15,-1-3-13,-3 1-16,0 3-71,0-1-302</inkml:trace>
  <inkml:trace contextRef="#ctx0" brushRef="#br0" timeOffset="391619.5822">1358 15603 296,'0'0'28,"0"0"17,0 0 68,0 0 27,0 0 18,0 0-56,34-24-32,-32 21-6,-2 3-20,0 0-19,0 10-3,0 12 27,0 10 5,0 2-24,-5 0-18,-4 6 13,0-1-3,2-3-10,-2-2 0,7-12-9,1-7-3,1-9 0,0-3 0,0-3 0,0 0 0,0-24 7,0-8 2,3-15-9,0-2-1,3 2-4,1 5 3,-4 8 2,3 11 5,0 6-3,-3 2 11,0 4-4,-1 5 2,-2 2 1,0 4-12,0 0-2,0 0-59,0 0-186,-8 0-637</inkml:trace>
  <inkml:trace contextRef="#ctx0" brushRef="#br0" timeOffset="393435.6112">1395 15618 41,'0'0'54,"0"0"-36,0 0-2,0 0 23,0 0 17,0 0 24,0 10 3,0-10 2,4 0-30,1 0-16,-3 0-1,2 0-19,-4 0 17,0 0 21,3-5 22,0-3-2,3-2-28,1 0-16,-1 3-5,2 1 6,-2 3-9,0 0 1,-2-2 2,-1 4-10,-3 1 5,3-1 5,-3 1-5,3 0-8,3 0-15,9-3 11,2 3 45,9-4-25,-2 4 0,-4 0-13,2 0-13,-3 4 6,-2 9-8,2 1 9,-4 2 0,0 7 0,0-1 2,-2 3 6,1 0 14,-2-2-7,-2-2-6,-4-1 6,2-4-7,-3-3-6,0-6-3,-5-1-8,3-3 0,-3-3-3,0 0-18,0 0-48,0 3-71,0-3-249</inkml:trace>
  <inkml:trace contextRef="#ctx0" brushRef="#br0" timeOffset="394734.0958">2389 15618 391,'0'0'198,"0"0"-158,0 0 11,0 0 77,0 0 4,0 0-32,-9-15-2,9 11-20,0 3-33,9 1-8,2-3-18,3-4 1,5 2-4,4 1-15,-1-2-1,3 3-1,-1 3-51,-6 0-55,-3 0-34,-6 0-37,-6 0-95,-3 0-44</inkml:trace>
  <inkml:trace contextRef="#ctx0" brushRef="#br0" timeOffset="394932.1334">2563 15582 363,'0'0'240,"0"0"-39,0 0-36,0 0-34,0 0-40,0 0-26,-6 13-22,6 4-16,0 13-6,0 7 6,0 5-25,0 0 4,9-1-6,-3-12-50,2-3-73,5-8-56,-10-9-80,-3-9-110</inkml:trace>
  <inkml:trace contextRef="#ctx0" brushRef="#br0" timeOffset="395132.8608">2542 15847 805,'0'0'163,"0"0"-94,0 0 79,0 0-13,0 0-79,0 0-34,27-37-18,0 27-4,7 3-26,2-2-79,-3 5-112,-5-6-92,-4-5-406</inkml:trace>
  <inkml:trace contextRef="#ctx0" brushRef="#br0" timeOffset="395407.7111">2884 15588 984,'0'0'134,"0"0"-80,0 0 93,0 0 3,0 0-102,0 0-48,10-5-5,-1 27 5,-1 2 11,5-1-6,-5-4 2,1-2-6,-1-4-1,1-6 0,2 0-4,-1-7-5,2 0-4,-1-14 7,8-6 5,0-3 1,-2 5 0,-4 3 2,-4 8-1,-3 4 4,-3 0 9,-3 3-5,0 0 3,3 0-12,0 6-10,6 8 8,0 6-4,3-1-25,7-2-71,1-4-84,6-10-120,0-3-253</inkml:trace>
  <inkml:trace contextRef="#ctx0" brushRef="#br0" timeOffset="395723.272">3482 15519 897,'0'0'113,"0"0"-55,0 0 90,-97-7-53,67 21-50,3 2 15,15 1-37,2 0-18,10-5-3,0 3-2,10-6-2,13 2 2,9-2 0,1-1 0,3 0 0,0 2 0,-5-3 3,-10 2-3,-6-2 0,-9-4 0,-6 0 4,0-3 0,0 4 12,-6 3 1,-16 3 1,-5 0-18,-3 1-11,3-6-24,0-4-82,10-1-113,12-10-164</inkml:trace>
  <inkml:trace contextRef="#ctx0" brushRef="#br0" timeOffset="395970.2278">3761 15302 1064,'0'0'144,"0"0"-12,0 0 8,0 0-102,0 0-31,0 0-2,22 85 27,-16-42-3,-1 4-15,2-2-4,-4-1-9,0-5-1,3-7-4,0-7-48,0-9-30,1-7-43,-4-9-86,-3 0-58,0-9-60</inkml:trace>
  <inkml:trace contextRef="#ctx0" brushRef="#br0" timeOffset="396168.7553">3661 15550 203,'0'0'700,"0"0"-537,0 0-84,0 0 37,0 0-17,0 0-32,100-63-23,-48 49-30,3-1-14,-3 4-21,-4 8-109,-12 0-232,-12 3-340</inkml:trace>
  <inkml:trace contextRef="#ctx0" brushRef="#br0" timeOffset="397387.7068">4307 15400 437,'0'0'89,"0"0"0,0 0 48,0 0-50,0 0-55,0 0-4,-17 0 0,17 0-13,0 0-3,0 0-6,0 0-6,0 0 0,0 0-27,0 0-110,0 0-120</inkml:trace>
  <inkml:trace contextRef="#ctx0" brushRef="#br0" timeOffset="397583.5197">4241 15590 1184,'0'0'153,"0"0"-66,0 0 68,0 0-32,0 0-93,0 0-27,-15 0-3,15 0-41,0 0-119,0 0-133,0-4-285</inkml:trace>
  <inkml:trace contextRef="#ctx0" brushRef="#br0" timeOffset="397838.3035">4535 15305 369,'0'0'748,"0"0"-689,0 0 55,0 0 41,0 0-95,0 0-53,0-14-7,28 14 4,7-3-2,8-3 4,3 3-6,-4-1-54,-9 4-118,-8 0-136,-12 0-206</inkml:trace>
  <inkml:trace contextRef="#ctx0" brushRef="#br0" timeOffset="398025.8349">4689 15483 806,'0'0'301,"0"0"-217,0 0-10,0 0 82,0 0-111,0 0-40,98-36-1,-62 22-4,-3 1-94,1 0-159,-7 0-104</inkml:trace>
  <inkml:trace contextRef="#ctx0" brushRef="#br0" timeOffset="398288.3451">5306 15070 1064,'0'0'153,"0"0"-44,0 0 69,0 0-13,0 0-129,0 0-31,-21-16-5,21 30-4,0 11 4,3 2 4,3 3-2,-3-1 3,3-1-5,-6-3 1,0 1-1,0-5-17,0-1-60,0-4-60,0-6-88,0-10-137,3 0-263</inkml:trace>
  <inkml:trace contextRef="#ctx0" brushRef="#br0" timeOffset="398565.2792">5397 15146 765,'0'0'185,"0"0"-67,0 0 54,0 0-63,0 0-63,0 0-16,0-2-5,0 17-8,-9-1 32,-3 3-5,2-3-13,2-2-6,1-5-7,5-1-2,2-2-8,0-1-4,0 2 0,0-1-2,0 2 1,10-2-3,7 3 2,1-1-2,3-4-50,4-2-69,2 0-84,4-1-157,2-13-368</inkml:trace>
  <inkml:trace contextRef="#ctx0" brushRef="#br0" timeOffset="398858.2437">5755 15137 821,'0'0'121,"0"0"-9,0 0 71,0 0-94,-88 6-60,76 10-7,-1 1-1,5 0-19,8-1 0,0-4 0,0-7-2,0 1 2,8-6-1,5 0 3,-1-3 10,1-14 7,-5-2 0,-8 2 24,0 0-1,0 2-14,0 8-15,-7 3-9,-2 4-6,1 0-67,-1 0-61,3 0-157,2 0-185</inkml:trace>
  <inkml:trace contextRef="#ctx0" brushRef="#br0" timeOffset="399376.2317">5843 15025 217,'0'0'358,"0"0"-283,0 0 22,0 0 1,0 0-77,0 0-15,0 0 4,0-5 17,0 5 13,0 0 49,0 0 20,0 0 14,0 0 2,0-2-36,0 2-22,0 0-22,0 0-17,0 0-10,0 0-16,3 0-1,3 0 1,4 0 2,1 0 1,-2 0 0,3 13 4,-3 0-3,6 6-2,-2 1-3,2 0 1,-5-6-2,-2 2 0,-5-6-1,-3 0-1,0-1-3,0 1 5,-11 1-10,1-2 3,1-8 3,0-1 4,5 0 4,-2-3-2,6-15-1,0 0-2,0 1-2,0 0 1,13 0-2,5 0-19,12 1-22,0 0-47,1-1-20,-1 5-165,-8-2-194</inkml:trace>
  <inkml:trace contextRef="#ctx0" brushRef="#br0" timeOffset="399584.8482">6180 14902 834,'0'0'183,"0"0"-73,0 0 130,0 0-99,0 0-64,0 0-32,-12-16-27,12 16-18,3 15 0,9 9 1,0 6 1,0 2 1,-6 6-6,0-5-19,-6-1-57,0-10-46,0-1-103,-3-8-129,-6-9-156</inkml:trace>
  <inkml:trace contextRef="#ctx0" brushRef="#br0" timeOffset="400057.5545">6124 15073 474,'0'0'360,"0"0"-235,0 0 52,0 0-21,0 0-93,0 0-28,17-45-6,19 31 5,6-6-23,7 3-6,-7 2-5,3 0-45,-11 1-82,-6 2-63,-7 2-25,-13 0 3,-1 1 66,-5 3 146,-2-1 34,0 0 93,0 1 29,0 3-6,0 2-14,0 1-47,0 0-34,0 0-23,0 0-26,0 0 5,4 0-11,2 17 26,5 5 24,-4 5-10,-1 6-3,0-3-9,-2-4-20,2-6 3,-2-6-5,3-8-5,-1-5 0,4-1 4,4-7 9,11-24 1,9-7-14,7-6 18,3 7-3,-8 8-8,-9 19 10,-8 6-4,-6 4 1,4 0 12,1 21-9,-5 2-6,1 13-12,-5 1-11,-2-1-84,-4 1-130,-3-9-387</inkml:trace>
  <inkml:trace contextRef="#ctx0" brushRef="#br0" timeOffset="401677.3594">7466 12005 481,'0'0'328,"0"0"-311,0 0 16,0 0 81,0 0-25,0 0-44,10 9-19,20 16 6,12 11 44,16 15-15,8 19-5,5 10-19,-3 16-2,2 9-2,4 11-5,-7 6-5,-8 7 0,-11 13-6,-13 6 5,-17 5 19,-6-1 3,-12-1-13,0 2 4,0-8-15,-15 0-11,-9-3-3,-11-7 8,-3-6-7,-5-6-7,-2-9 5,2-7-1,7-11-3,6-10-2,5-7-32,-1-14-53,1-12-24,-3-19-89,-2-21-320</inkml:trace>
  <inkml:trace contextRef="#ctx0" brushRef="#br0" timeOffset="402622.8096">1280 12768 746,'0'0'0,"0"0"6,0 0-4,0 0 98,0 0-9,0 0-31,3-20-22,-3 20-7,0 0 7,0 0-4,0 0-3,0 0 11,-3 4-3,-16 16 3,-11 9 11,-9 11-31,-10 7 3,1 7-9,-4 10 10,-3 5-16,6 7 7,7 7-3,3 12-4,5 11-8,2 13 8,-3 7 2,1 13-4,2 0 3,4 3-8,8 3 5,9 1-2,11-1-3,0-7-1,21 3 3,8 2-5,7 2 9,-1 7-6,6-3-2,-1-3 2,5-5-2,6-8 2,3-5-3,14-2 2,5-10-2,3-10 0,3-11 1,-4-13 1,-8-10-2,-9-18-38,-4-20-85,-12-34-158,-12-27-451</inkml:trace>
  <inkml:trace contextRef="#ctx0" brushRef="#br0" timeOffset="403395.6497">196 14212 797,'0'0'102,"0"0"-31,0 0 80,0 0 28,0 0-102,0 0-33,-39-3 9,37 23-26,1 13-5,-3 9 12,4 11 15,0 6-7,-2 1-1,1 3-10,-5-1 1,4-4-20,-4-4-6,3-7-3,0-12 0,3-8-3,0-10-5,0-10-36,0-7-60,0-10-45,0-26-75,0-18-237</inkml:trace>
  <inkml:trace contextRef="#ctx0" brushRef="#br0" timeOffset="403673.8882">397 14154 956,'0'0'266,"0"0"-178,0 0-2,0 0 65,0 0-72,0 0-62,5 17-11,2 16 8,-1 11 13,-3 2-11,2 4-10,-4-1-1,-1 0 3,0-6-8,0-2 0,-3-6-1,-3-5-27,0-10-43,-1-10-62,5-10-72,-5 0-137,4-26-425</inkml:trace>
  <inkml:trace contextRef="#ctx0" brushRef="#br0" timeOffset="403943.8657">36 14245 910,'0'0'83,"0"0"-9,0 0 67,0 0-28,0 0-72,0 0-11,54-63 18,-3 26 6,8-3-28,-2 1-21,-5 6 4,-16 6-7,-11 12-2,-11 8 0,-11 7-32,0 0-35,0 0-86,4 3-125,-1 7-28</inkml:trace>
  <inkml:trace contextRef="#ctx0" brushRef="#br0" timeOffset="407025.9094">6841 8306 561,'0'0'21,"0"0"-8,-106 0-5,72 5 9,4-3 14,5 0 0,11-2 32,-2 0-2,3 0 2,3 0-16,-7 0-25,6 5 0,-1-3-7,5 4 1,7-2-5,4-1-6,32 3 27,30-5 29,38-1-19,39 0-23,29 0-5,16 0-7,10 0 0,-10-3-3,-9 2-4,-17-2 0,-36 0 0,-35 3-1,-42 0 0,-35 0-14,-14 0 1,-26 0 5,-23 0 6,-20 0 3,-7 0-14,-9 0 7,3-3 4,8-1 3,8 4 1,2 0-1,4 0-30,2 0-22,1 0 3,2 0-4,-1 7-6,9-1-40,7-3-73,10-3-369</inkml:trace>
  <inkml:trace contextRef="#ctx0" brushRef="#br0" timeOffset="408794.566">445 15008 488,'0'0'64,"0"0"-53,0 0 43,0 0 78,0 0-57,0 0-39,0 0 2,6 3 4,-6 3 12,3 2-6,-3-5-17,4 0 18,-4 0-20,0-3 1,0 0 15,0 0 8,-4 3-15,-14 8-24,-3-1-8,-4 2-6,7 1 4,3-3-2,6-3 6,3-1-4,6-3-4,0 4-1,0-3 1,0 2 1,9 8-1,10-1-3,4 0 2,2 4 1,2 1 0,-8 2 1,-5 2-1,-8-3-1,-6 1 1,0 0 1,-3-3 2,-20-2 0,-3 0-2,-4-6 6,6-4-4,0-5 1,15 0-1,3-5 2,6-6 13,0-2-18,6 1-4,16-5 4,8 0-1,0 1-10,1-1-10,2-2-24,-5-1-31,-5 3-56,-1 0 53,-7 1-2,-6 7 48,-4-2 8,-1 5 25,-1 0 40,-3 1 41,0 1 27,0 3 41,0 1-25,0 0-54,2 0-15,5 0-28,-1 10-20,0 9 7,0 4 2,-1 0-14,-1 1-2,0-2-37,-4-2-79,0-6-90,0-5-87,-4-9-301</inkml:trace>
  <inkml:trace contextRef="#ctx0" brushRef="#br0" timeOffset="408999.1591">582 14994 1120,'0'0'150,"0"0"-73,0 0 58,0 0 16,0 0-115,0 0-36,-15-27-37,15 27-60,12 10-184,9 7 140,11 0-132,2-1-279</inkml:trace>
  <inkml:trace contextRef="#ctx0" brushRef="#br0" timeOffset="409439.3927">958 15058 783,'0'0'154,"0"0"-77,0 0 53,0 0 12,0 0-77,-72-74-22,62 67-4,4 7-15,-6 0 2,-1 0-26,-1 14 4,-2-1-2,2 3-2,5 5 0,2-1-2,7-1 2,0-4-1,0-1-1,3 0-1,12-4 1,0 0-2,6-10 2,1 0-8,1 0 5,-1-19 4,0-5-10,-4-8-5,-10-2 6,-8-12-1,0 0 11,-2-4-7,-16-1 7,0 5 8,-1 5 8,8 10 25,-2 12 24,10 8 7,0 6 10,0 5-9,3 0-23,0 0-36,3 25-14,18 19-1,7 14 1,8 9 10,-4 1-6,0 7-4,-11-5-21,-6 5-88,-6-12-99,-9-8-274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7T05:23:27.390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16787 4463 516,'0'0'156,"0"0"-128,0 0 74,0 0 26,0 0-43,0 0-22,0 0 5,19-27-9,-19 27-16,0-2-13,0 2-10,0 0 7,0 0 0,0 0 12,0 0 10,0 0-1,0-2-11,-10-2 0,-7 1-17,-8-1-11,1 3-6,-8 1 1,-3 0-3,-7 0 0,-6 2 1,-3 5-1,-1 1-1,3 1 3,6-1-3,4 2 0,4 1-1,5 2-1,4 2 4,4-1-5,2 0 2,5 1 0,2 1 1,3 2-2,-4 1 0,8 2-2,5-1 3,1-1-3,0 4 0,18-3 4,4-2 0,11-6 3,3-6-1,7-6 6,4 0-2,-5-11-1,-6-9 0,-10-1 8,-7-6 8,-9 3 7,1 0-10,-6 3-8,-5 4-9,0 7-1,0 4-7,0 2-32,-2 4-40,-21 0-114,3 0-175,-5 9-259</inkml:trace>
  <inkml:trace contextRef="#ctx0" brushRef="#br0" timeOffset="965.9144">17448 4146 302,'0'0'112,"0"0"-37,0 0 37,0 0 8,0 0-5,0 0-20,13-9-5,-13 9-6,0 0 6,0 0-17,0 0-9,0 0-7,0 0-4,0 0-3,0 0-13,0 0-4,0 0-4,0 0-7,0 0-3,0 0-2,0 0-4,-3 0-3,-15 3-7,-7 10 3,-7 5-3,-3 7 0,-2 12 0,2 12 0,-5 11-1,4 9 7,6 1 2,6-1-6,10 2-2,10-4-2,4-6-1,14-3-9,21-10-64,11-11-70,3-12-130,-7-10-279</inkml:trace>
  <inkml:trace contextRef="#ctx0" brushRef="#br0" timeOffset="1724.4008">17910 4497 506,'0'0'156,"0"0"-76,0 0 86,0 0-36,0 0-26,0 0-21,0 0-3,4-17-13,-4 12-16,-6 3-11,-4-3-12,-4 3-6,-5 2-9,-6 0 5,-1 0-11,-3 9-5,-1 3 2,3 4-2,6 1 2,2 2-4,3 2 2,6 1 2,7-4-4,3-1-1,3-1-8,18-3 9,6-2-3,6-5-26,6-4-49,2-2-99,1-3-91,1-16-121</inkml:trace>
  <inkml:trace contextRef="#ctx0" brushRef="#br0" timeOffset="2075.7224">18250 4431 808,'0'0'121,"0"0"12,0 0 46,0 0-98,0 0-36,0 0-15,-42 0-13,19 18-4,1 3-4,8 5-1,4-4-5,10-1-3,0-1-1,2-5-3,22-2 1,6-7 1,2-6 1,3 0 0,-2-3 1,-10-13 2,-3-5 5,-7-6 15,-5-1 6,-5 1 7,-3 5-5,0 5-20,-2 5-7,-7 3-3,3 3-21,5 4-70,1 2-60,0 0-189,8 0-235</inkml:trace>
  <inkml:trace contextRef="#ctx0" brushRef="#br0" timeOffset="2541.6383">18552 4383 387,'0'0'316,"0"0"-202,0 0 35,0 0-11,0 0-40,0 0-16,0 0-17,0 0-18,0 0-21,0 1-7,0 3-16,0 8-3,0 5-5,0 7 5,0 2 5,0-1-4,0-3 2,0-2-2,0-6 2,8-5-3,3-3 2,3-4-2,3-2 3,4 0 2,2-12 5,-1-12 1,-2-5 10,0-4 14,-11 0 15,-3 7-22,-2 6 5,-4 9 2,0 2-15,0 7-20,0 0 0,0 2-42,0 0-73,0 0-71,6 0-174,0 4-79</inkml:trace>
  <inkml:trace contextRef="#ctx0" brushRef="#br0" timeOffset="2894.3223">19049 4360 861,'0'0'135,"0"0"-5,0 0 30,0 0-98,0 0-46,0 0-7,-100 8-1,66 12 1,5-3-3,12-2 4,9-1-9,8-2 5,0 3-6,6-3 1,17-1 0,6-3 1,7-4 8,0-2-6,-1 1-4,-10 0 1,-8 2-1,-6-2 4,-6 3 12,-5 0 3,0 4-9,-5 1 9,-20 1 13,-8 3-13,-1-3-15,-1 0-4,10-2-7,9-7-112,16-3-118,0-10-262</inkml:trace>
  <inkml:trace contextRef="#ctx0" brushRef="#br0" timeOffset="3253.8412">19351 4377 888,'0'0'270,"0"0"-228,0 0 28,0 0-10,0 0-48,0 0 21,49 18-5,-33-13-19,3 0-4,-2-5 1,-2 0 0,-3 0-2,0-7 5,-6-7-1,-2-3-2,-4 2 2,0 1 5,0 4 15,-7 3-4,-11 4-5,-6 3-15,-3 0 3,-2 5-2,3 14 4,0 2 2,7 5 2,7-1 4,4 2-2,8-2-7,0-5-1,16-2-7,14-2 0,1-7-17,11-3-83,5-6-120,-2 0-165</inkml:trace>
  <inkml:trace contextRef="#ctx0" brushRef="#br0" timeOffset="3815.4976">19770 3835 769,'0'0'88,"0"0"37,0 0 50,0 0-67,0 0-32,0 0-9,-8-15-22,8 15-20,0 0-2,0 0 6,-1 0 2,-1 0 2,2 0 0,0 0-4,0 0-6,0 0-7,0 0 3,0 0-2,0 0 2,-2 0 0,2 0 0,0 0-1,0 0-3,0 0-5,0 0-1,0 0-2,0 0-4,0 0 4,0 0-4,0 0 3,0 0-5,20 12 2,15 15-3,11 16 5,-1 8-4,0 13 1,-9 7 0,-7 7 3,-14-1-5,-15 2-1,-3-4 0,-34-6-8,-14-6-26,-12-3-44,-6-4-83,-5-3-52,-1-8-334</inkml:trace>
  <inkml:trace contextRef="#ctx0" brushRef="#br0" timeOffset="4755.3917">16202 5436 603,'0'0'113,"0"0"55,0 0-2,0 0-36,0 0-41,0 0-15,-2 0-5,5 0-26,20 0-17,7 0-3,4-5-6,0-1-17,1 4-15,-4 0-111,-3 0-114,-5-1-127,-11-2-406</inkml:trace>
  <inkml:trace contextRef="#ctx0" brushRef="#br0" timeOffset="4933.9798">16343 5438 726,'0'0'84,"0"0"33,0 0 36,0 0-45,0 0-9,0 0-10,-29 83-28,29-59-40,0-2-9,0 2-10,0-2-2,0 1-42,6-3-113,-6-6-107,0-5-170</inkml:trace>
  <inkml:trace contextRef="#ctx0" brushRef="#br0" timeOffset="5092.8631">16210 5656 921,'0'0'168,"0"0"-61,0 0 83,0 0-92,0 0-74,0 0-18,39-7 1,-1 7-7,5 0-10,5 0-86,-1-3-132,-7-7-166</inkml:trace>
  <inkml:trace contextRef="#ctx0" brushRef="#br0" timeOffset="5429.9681">16560 5511 229,'0'0'788,"0"0"-709,0 0 49,0 0-33,0 0-71,0 0-10,7 26 25,2 1-19,-1 0-11,-8-1 1,0-2-4,0-6 0,0-4-5,0-7 1,0-4-2,0-1 4,3-2-4,7-2 0,11-18 4,6-7-4,3-9 3,-2 6-8,2 2 6,-5 6-1,-5 10 3,-6 5-1,-3 6 4,-3 1-4,2 3-2,-1 17-6,-3 4-5,4 3-62,4-3-115,-1-5-104,9-9-428</inkml:trace>
  <inkml:trace contextRef="#ctx0" brushRef="#br0" timeOffset="5730.5778">17129 5456 902,'0'0'62,"0"0"73,0 0 12,-84-11-91,63 14-17,7 7-20,7 2-10,3 2-5,4 2-4,0 2 0,0 2 0,8 3-1,4 0 1,3-3-1,-2-3 1,0-4 0,0-3 2,-4-5-1,-4 0 15,-2-3 7,-3-2-5,0 0 3,0 0-11,-14 0-10,-2 0-64,1-7-87,0-3-114,10-8-335</inkml:trace>
  <inkml:trace contextRef="#ctx0" brushRef="#br0" timeOffset="5953.3751">17308 5363 811,'0'0'409,"0"0"-297,0 0 57,0 0-46,0 0-89,0 0-23,0 22-3,0 5 54,0 5-28,0 2-22,0 1-6,0 0-5,0-2-1,0-2-9,0-4-82,0-6-88,0-8-92,0-9-245</inkml:trace>
  <inkml:trace contextRef="#ctx0" brushRef="#br0" timeOffset="6103.9788">17210 5530 1064,'0'0'133,"0"0"28,0 0-32,0 0-73,0 0-42,0 0-14,81-12-18,-48 12-115,-4 0-172,0 0-242</inkml:trace>
  <inkml:trace contextRef="#ctx0" brushRef="#br0" timeOffset="6502.4349">17677 5511 1033,'0'0'289,"0"0"-187,0 0 77,0 0-31,0 0-80,0 0-9,0 0-9,-2 0-5,1 0-6,-3 0-4,1 0-35,1 0 0,1 0 0,-1 0 0,1 0 0,-1 0 0,1 0 0,1 0 0,0 0 0,0 0 0,0-2 0,0 2 0,0 0 0,0 0 0,3 0 0,0 0 0,3 0 0,5 0 0,7-1 0,5-1 0,4 0 0,9-1 0,-2 1 0,4-1-91,-2-1-59,-7-1-153,-11 4-252</inkml:trace>
  <inkml:trace contextRef="#ctx0" brushRef="#br0" timeOffset="6666.5792">17697 5621 845,'0'0'276,"0"0"-241,0 0 92,0 0-16,0 0-75,0 0-7,131 0-29,-76-1-35,0-15-184,-1-3-222</inkml:trace>
  <inkml:trace contextRef="#ctx0" brushRef="#br0" timeOffset="6892.4458">18201 5395 979,'0'0'235,"0"0"-112,0 0 70,0 0-47,0 0-72,0 0-46,-16-26-21,16 46 2,0 7 28,0 5 6,0 1-14,0-1-11,0 0-9,-7-3-7,0-3-1,4-3-1,1-5-47,2-6-74,0-6-108,11-6-146,13-6-216</inkml:trace>
  <inkml:trace contextRef="#ctx0" brushRef="#br0" timeOffset="7153.4017">18499 5403 1035,'0'0'122,"0"0"23,0 0 16,0 0-95,0 0-33,-103 30 22,64-13 1,4-3-13,11-3-3,4-2-3,7-1-12,7-1-5,3 0-8,3-2-5,0 5-1,3 0 5,16 4-10,7 0 1,11-2-2,4-2-2,6-2-68,-2-6-101,4-2-77,-4 0-152,0-6-188</inkml:trace>
  <inkml:trace contextRef="#ctx0" brushRef="#br0" timeOffset="7423.7064">18806 5441 822,'0'0'155,"0"0"20,0 0 11,0 0-113,0 0-22,-83 14-11,64 9-2,5 0-21,7 1-6,6-2-3,1-4-5,5-4-2,12-7 4,2-5 1,4-2 0,-5 0 11,-3-14 21,-6-9 19,-5-3-4,-4-1-23,0-1-22,0 3-8,-5 14-8,-1 2-60,3 9-76,3 0-90,0 0-244</inkml:trace>
  <inkml:trace contextRef="#ctx0" brushRef="#br0" timeOffset="8316.9764">19000 5363 740,'0'0'386,"0"0"-285,0 0-3,0 0 21,0 0-37,0 0-15,81 51-26,-68-24-18,-2 2-2,-6-3-6,-5-2-12,0-4-1,-17-6 6,-15-1-6,-3-6 0,-4-5-2,7-2-4,11-2 0,15-18-1,6-3-6,6-4-16,21 4-6,5 1-13,7 7-17,4 2-24,2 1-38,0-1-43,-6 2-12,-6-6-99,-7 2 35,-10-2 244,-6-2 41,-4 3 163,-3 2 47,-3 5-16,0 4-30,0 2-52,0 3-42,0 0-51,2 0-31,-1 14-26,3 9 24,0 6 2,0 0-24,4 2-2,1 1-3,2-3-27,-1-4-65,-1-6-60,-5-10-84,-4-6-44,0-3 38,-9-2 29,-12-16 121,0-9 92,0-4 208,8 2 1,6 3-16,5 9 21,2 7-95,0 5-30,13 2-30,9 1-44,10 1-8,4 1-6,0 0-1,3 0-14,4 6-44,-5-3-107,-3-3-57,-7 0 57,-6 0-69,-5-9 156,-4-2 78,-2-3 16,-2 1 68,0 3 34,-3 5-21,-5 5-15,2 0-25,1 0-14,3 0 11,-1 4 14,4 7-30,-4 4-10,2 5-5,-1 0-6,5-3-7,1 0-2,5-8 2,0-2 5,2-7 13,-4 0 26,3-13 14,4-7 16,2-3-15,-1 1-7,-6 5-9,-3 7-11,-9 10-16,3 0-9,1 6-12,3 15-3,0 8 1,-2 10-2,-6 5-1,-5 3-12,0 1-69,-11-5-183,-10-5-379</inkml:trace>
  <inkml:trace contextRef="#ctx0" brushRef="#br0" timeOffset="9764.1051">14431 4263 715,'0'0'76,"0"0"-43,0 0 110,0 0 9,0 0-25,0 0-21,-17-14-13,17 14-19,0 0-11,0 0-31,19 14-15,11 14 13,12 9 15,7 6-24,9 7-3,3 0-9,4 0-1,-3-4-8,-4-4 3,-3-6-1,-12-6 1,-10-6-2,-10-6-2,-10-8-2,-9-5-39,-4-5-49,0 0-16,-5-15-13,-11-9-220,-4-6-165</inkml:trace>
  <inkml:trace contextRef="#ctx0" brushRef="#br0" timeOffset="10170.4556">15053 4174 881,'0'0'112,"0"0"-88,0 0 148,0 0-11,0 0-59,0 0-12,16-36-25,-16 36-36,0 0-19,-17 18-9,-14 9 1,-14 11 6,-10 7 7,-13 2-6,-9 6 3,-9 2-1,-8 2-6,-10 0 0,-2 0 0,6-4-1,10 1 2,15-7-6,14-4 4,13-8-4,14-6 0,15-10 0,5-7 0,11-4-1,1-5-4,2-2 1,0-1-6,0 0-25,3 0-45,24-12-53,11-5-150,4-5-270</inkml:trace>
  <inkml:trace contextRef="#ctx0" brushRef="#br0" timeOffset="10761.992">15099 4154 463,'0'0'132,"0"0"-32,0 0 56,0 0-26,0 0-12,0 0 14,0-20-23,0 20-31,0 0-5,0 0 8,0 0-19,0 0-24,0 0-12,0 9-10,0 15-12,0 13 22,0 9 11,0 6-19,0 6 2,0 2-4,0-2-3,0-8-7,0-6 5,0-7-6,0-8-2,0-8-3,-1-1 0,1-8 2,0-5-4,-2-5 0,-2-2-65,-6 0-90,-11-21-96,-8-13-630</inkml:trace>
  <inkml:trace contextRef="#ctx0" brushRef="#br0" timeOffset="11893.472">14512 4271 250,'0'0'50,"0"0"99,0 0-8,0 0-45,0 0-30,0 0 17,0 28-24,0-25-7,0-2-13,0-1-22,0 0-12,0 0 6,0 0 13,0 0 29,0 0 28,-5 0 13,3 0-15,-6 0-29,3 0-23,-4-4 1,-1-4 2,0-1 1,-7 1-3,-2-3-15,-2 0-3,-4-3 1,-5 0-7,2 0 9,1 1 0,9 1-1,0 2 9,7 3-4,4 2 5,4 2 0,-1 0-7,4 2 1,0 1-4,-3-2-7,3 1 0,-3-2-5,0-1 0,-1 1 0,0-2-4,1 4-2,-3 1-10,-1 0-24,-2 0-60,-3 0-28,-2 0-2,7 3-11,2 0-17,4-3 70,1 0 11,0 0 64,0 0 13,0 0 35,0 0 44,0 0 9,0 0 5,0 0-5,0 0-6,0 0-17,0 0 0,0 0-18,0 0-4,0 0 4,0 0-4,0 0 3,-2 0-7,1 0-7,1 0-6,0 0-7,0 0-8,0 0-6,0 0 2,0 0-3,-3 0-4,-1 3-1,-9 14-4,-7 15 4,-10 15 1,-4 10 2,-8 10 0,-1 8 3,-2 2-4,3 1 1,8 1 1,10-8-3,3-8 4,9-11-1,2-10 2,0-9 2,6-10-5,2-3 0,2-11 0,0-5 0,0-4-1,0 0-1,0-3-7,0-17-45,6-7-145,4-2-115,-7 0-334</inkml:trace>
  <inkml:trace contextRef="#ctx0" brushRef="#br0" timeOffset="22519.9385">10770 4412 812,'0'0'219,"0"0"-202,0 0 116,0 0 27,0 0-56,0 0-42,0 0-9,2-20-18,-2 20-22,0 0-13,0 8-3,0 19 3,0 9 12,0 10 5,-8 2-4,-6 1 5,1-9-1,4-4-7,3-6-3,-2-5-2,5-4-2,3-7-2,0-6 3,0-3-4,0-3 0,0-1-1,17-1 1,6 0 11,9 0 13,7-5-11,-3-4-8,-2-2-5,-1 2-28,-6-2-47,1 0-44,-1-5-64,-8 2-154,-10 0-389</inkml:trace>
  <inkml:trace contextRef="#ctx0" brushRef="#br0" timeOffset="22705.9178">10783 4631 800,'0'0'286,"0"0"-232,0 0 140,0 0-65,0 0-88,0 0-30,13-10-2,16 5-1,4-1-8,-8-1-26,5-3-84,-10-4-118,-4-3-185</inkml:trace>
  <inkml:trace contextRef="#ctx0" brushRef="#br0" timeOffset="22871.6422">10689 4439 931,'0'0'361,"0"0"-342,0 0 99,0 0-6,0 0-73,0 0-37,59-39-2,-21 37-37,1 1-75,3 1-152,4 0-246</inkml:trace>
  <inkml:trace contextRef="#ctx0" brushRef="#br0" timeOffset="23305.9609">11117 4441 943,'0'0'264,"0"0"-245,0 0 156,0 0-92,0 0-62,0 0-19,-10 0-2,13 0-2,5 1 1,4 10 0,2 4 1,1 6 0,-6 4 4,-3 6 1,0-2-3,-6 0 2,0-9-3,0-8 0,0-5-1,0-7 0,0 0 1,0 0 8,3-10 9,8-13 37,4-9-54,4 3 7,-3 4-5,-6 5-1,7 6 3,-8 8 11,6 1-6,-1 5 4,2 0-4,3 0 0,-2 10-7,2 8 2,-6 2-5,-3 4-8,0-4-15,0 0-38,-4-4-28,7-9-110,4-4-138,2-3-325</inkml:trace>
  <inkml:trace contextRef="#ctx0" brushRef="#br0" timeOffset="23605.9173">11559 4412 408,'0'0'619,"0"0"-588,0 0 149,0 0-49,85-37-82,-57 37-16,2 13-2,-6 8-12,-4 2-1,-9 1-5,-10-2-2,-1 1 1,-1-4-4,-15-3 2,0-4-2,5-7 1,5-5-3,0 0 7,6-10 7,0-15-3,0-7-9,10-1-6,13 2-2,2 6 0,2 6-10,1 4-23,4 7-57,11 2-86,6 3-97,2 3-111</inkml:trace>
  <inkml:trace contextRef="#ctx0" brushRef="#br0" timeOffset="23869.3354">12218 4342 883,'0'0'97,"0"0"65,-85 10-11,49 6-67,5 8-17,5 1-26,13 1-19,6-3-15,7-3-5,4-6 0,17-7-2,9-7 2,10 0 2,-1-19 11,-5-5 0,-4-3 12,-18 1 40,-9 1-2,-3 0-16,-5 9-27,-15 9-14,-5 7-8,-1 0-57,2 4-94,12 4-101,9-6-214</inkml:trace>
  <inkml:trace contextRef="#ctx0" brushRef="#br0" timeOffset="24085.9411">12384 4166 1408,'0'0'40,"0"0"191,0 0-81,0 0-110,0 0-36,0 0 1,15 84 4,-13-31 2,-2 7-6,0-2-4,0-4-1,0-9-33,2-9-4,7-8-64,6-8-87,3-11-141,2-9-608</inkml:trace>
  <inkml:trace contextRef="#ctx0" brushRef="#br0" timeOffset="24274.8902">12846 4093 468,'0'0'1170,"0"0"-1146,0 0 144,0 0-93,0 0-68,-11 92 6,11-25 11,0 0-18,3-5-1,2-2-5,-5-4-12,0-7-85,0-5-157,-11-11-256</inkml:trace>
  <inkml:trace contextRef="#ctx0" brushRef="#br0" timeOffset="25912.4146">10520 3756 323,'0'0'48,"0"0"-24,0 0 66,0 0 24,0 0-29,0 0 6,0 0-15,39-36 2,-39 34 11,0 2 11,0 0 11,0 0-15,0 0-22,0 0-22,0 0-17,0 0-16,0 0-9,0 17 1,-13 25-8,-21 36 8,-14 40 17,-13 43 21,-11 35-5,5 27-1,15 12-10,28-3-11,24-14-10,32-20-12,34-22 0,21-17-9,13-19-43,18-20-68,2-22-24,3-27-306</inkml:trace>
  <inkml:trace contextRef="#ctx0" brushRef="#br0" timeOffset="26953.8743">20068 3101 287,'0'0'87,"0"0"-13,0 0 55,0 0-25,0 0 16,0 0-31,13-17 3,-13 17-5,0 0-5,3 0-26,5 0-22,11 20-16,19 18 54,21 33 23,22 37-27,14 49-10,5 45-2,-10 36-25,-19 24-15,-20 14 6,-23 7-14,-23-10-2,-13-19-6,-53-34-5,-34-29-33,-32-26-93,-21-24-92,-1-29-166</inkml:trace>
  <inkml:trace contextRef="#ctx0" brushRef="#br0" timeOffset="29538.2425">9678 4809 73,'0'0'202,"0"0"-145,0 0 63,0 0-3,0 0-47,0 0-8,0 0-19,36 0 25,-26 0 25,-1 0-30,-2 0-2,1 0-2,-2 0-3,-6 0 7,0 0 15,0 0 0,0 0-15,0 0-14,0 0-7,0 0 9,0-2-2,0-1-5,-11-4-21,-8-1-19,-8-1-4,-7 6 3,-6-2-3,-11 1 0,-14 2 0,-5 2 0,-13-3 0,-2 3 0,-3 0 5,1 3-4,6 11 0,6 5-1,4 1-3,9 4 0,7 3-2,6 2 4,7 2 0,9-2-3,11 1 1,7 3-2,12 4 1,3-1-2,1 4 1,22-4-4,3-4-7,12-7 0,8-7-1,6-7 5,10-9 0,3-2 8,-6 0-7,-4-9-2,-12-3 7,-15-3 6,-16-5 0,-7-6 33,-5-2 2,-11-6 0,-14 6-17,-2 4-11,-1 7-7,3 7-2,11 6-28,4 1-45,7 3-53,3 0-187,0 7-95</inkml:trace>
  <inkml:trace contextRef="#ctx0" brushRef="#br0" timeOffset="33323.4562">8892 6012 197,'0'0'235,"0"0"-227,0 0 86,0 0 31,0 0-19,0 0-5,0 0-11,56-45 4,-54 39-14,-2 3-8,1-4-9,-1 2-15,0 0 0,0-2 3,-10-2-26,-9 4-23,-4 5 7,-9 0-9,3 5 0,-4 11 0,8 4 4,7 2-3,6 1 8,6 0-8,6 1-1,0-4 0,6-1 0,13-8 0,10-5 3,11-6-1,5 0-1,-3-13 2,-9-4-2,-8-3 0,-9-3 0,-5 4 6,-8-1-4,-1 6 0,-2 4 12,0 7 19,0 3 1,0 0-19,0 10-16,0 21-8,0 14 8,-2 9 15,-1 1-12,-2-3 8,0-6 4,1-7-6,1-10 3,-5-10 5,3-3 14,-1-10 1,-8-3 1,-2-3 10,-6 0-19,-8-5-17,1-18-7,4-7-8,8-5-62,16-1-75,1 2-95,18 3-211</inkml:trace>
  <inkml:trace contextRef="#ctx0" brushRef="#br0" timeOffset="33624.2431">9150 5914 483,'0'0'396,"0"0"-351,0 0 81,0 0-5,0 0 8,87 66-59,-64-39-24,-7-1-9,-3-6-9,-6-3-14,-7-5 4,0-1-2,0-5 3,-14-2-7,4-4 2,1 0-3,2-7 5,1-14-13,6-4-2,0 0-1,6 4-19,13 4-17,8 8-38,8-2-46,12 8-62,-2 0-51,1 3-102,-9 0-117</inkml:trace>
  <inkml:trace contextRef="#ctx0" brushRef="#br0" timeOffset="33947.8813">9590 5956 274,'0'0'252,"0"0"-64,0 0 39,0 0-70,0 0-45,0 0-40,-54-46-8,35 46-9,1 0-12,3 14-16,2 7-23,3 1-4,6 3 1,4-6-1,0-4 0,3 1-3,12-5 2,3-8-14,-1-3-12,5 0-1,-6-1 7,4-13 19,-7-7 2,0-7 4,-1-3 3,2 4-6,-4 4 5,-4 12 13,-4 5 3,0 6-3,0 0-19,2 6-11,2 21-1,5-1-13,4-1-53,1-6-61,8-2-51,0-10-88,6-7-57</inkml:trace>
  <inkml:trace contextRef="#ctx0" brushRef="#br0" timeOffset="34510.4025">9857 5944 507,'0'0'177,"0"0"64,-9-83-76,-6 67-22,0 6-44,-1 3-20,2 7-26,-2 0-27,1 19-16,-5 9-7,7 4 5,3-3-4,7-1-4,3-5 2,0-4-2,7-8-1,9-2-3,7-9-23,2 0-3,5-5 7,-5-19-8,1-9 6,-10-6 20,1-8 5,-10-3 2,2 1 2,-6 11 17,3 10 10,-3 14 0,-2 10 10,-1 4-2,0 0-21,0 7-18,3 15 3,-3 12-3,1 7 7,-1 2-6,4-1-1,-1-2 0,6-8-15,0-4-10,2-6-8,5-11-14,0-3-15,2-8-6,6 0 13,4-13 10,5-13 28,0-10 17,-10-4 1,-6 1 2,-11 7 1,-6 9 25,0 9 48,0 11 30,-13 3-43,-4 0-41,-2 22-19,-4 9 8,6 8 6,5 2-4,6-6-7,6-5-7,0-5-2,3-5 0,16-6-32,14-3-34,13-8-96,8-3 1,7-8-174</inkml:trace>
  <inkml:trace contextRef="#ctx0" brushRef="#br0" timeOffset="34699.489">10549 5784 985,'0'0'120,"0"0"35,0 0 73,0 0-129,0 0-36,0 0-27,-12-14-23,26 14-9,14 0-1,3 0-3,5 0-23,-3 0-71,-1 0-50,-3 0-158,-5 2-200</inkml:trace>
  <inkml:trace contextRef="#ctx0" brushRef="#br0" timeOffset="34869.8211">10594 5961 838,'0'0'171,"0"0"-28,0 0 59,0 0-106,0 0-7,0 0 6,37 31-6,4-31-63,9-5-26,4-7-28,1-4-82,3 2-24,-6-4-240,-10-1-384</inkml:trace>
  <inkml:trace contextRef="#ctx0" brushRef="#br0" timeOffset="35981.0139">11241 5700 377,'0'0'545,"0"0"-433,0 0 109,0 0-8,0 0-65,0 0-24,6-4-21,-6 3-29,0 1-12,0 0-6,0 0-44,0 0-12,0-2 0,0 1 0,0 0 0,0 1 0,-3-1 0,3-2 0,0 3 0,0 0 0,0-2 0,0 0 0,0 1 0,0-1 0,0 2 0,0 0 0,0 0 0,3 0 0,-3 0 0,0 0 0,3 0 0,-3 0 0,0 0 0,0 0 0,0 0 0,0 0 0,0 0 0,0 0 0,0 0 0,0 0 0,0 0 0,0 0 0,0 0 0,0 0 0,0 0 0,-3-3 0,-3-3 0,3 1 0,0 0 0,3 4 0,0 1 0,0-1 0,0 1 0,0 0-4,0 0-1,0 0 0,0 0 0,0 0 0,0 0 5,0 0-7,0 0 5,0 0 2,0 0 0,0 0-1,0 0 1,-4 0-3,4 4-4,-3 4 7,-1 1-1,1 2 2,-1-2-1,-1 6 0,2 2 0,-1 1 0,-3 2 0,1 1 0,3-3 0,-3-2 0,3 0 1,3-7-1,-4-3 0,4-2 1,0-4-1,0 0 0,0 0 3,0 0-2,0 0-1,0 0-1,0 0 1,0 0 5,0 0-1,0 0 4,0-15-7,4-5-1,8-6 0,1-7 0,6-4-4,7-5 1,-2 4 1,2 2-7,-1 8 4,-6 8 3,-3 6 2,-2 5 0,-1 2 1,-3 2-1,6 3 0,-4-1-1,4 3 0,2 0-4,-3 17 4,-1 8 0,2 1 2,-6 5 3,-1 2-1,-2 0-3,-2-2 4,3-2-3,-1-2 1,-7-2-2,3-2-14,-3-3-30,0-4-83,2-2-49,-2-8-124,0-3-146</inkml:trace>
  <inkml:trace contextRef="#ctx0" brushRef="#br0" timeOffset="36182.8849">11280 5828 839,'0'0'133,"0"0"18,0 0 55,0 0-79,0 0-62,0 0-13,0 0-23,80-12-12,-17 7-17,5-5-76,3-5-215,-16-4-650</inkml:trace>
  <inkml:trace contextRef="#ctx0" brushRef="#br0" timeOffset="37303.0203">7928 2721 548,'0'0'215,"0"0"-181,0 0-26,0 0 81,0 0 61,0 0-26,0 0-28,39-41-33,-39 45-29,-23 28-14,-18 26-3,-28 30 20,-16 31 3,-16 32 3,-5 33 17,-5 34-22,1 22-10,-7 21-16,0 12-11,3 1 7,20-3-5,29-9 1,28-5 9,25-5-2,12 8-7,0 1-2,0-3 4,12-13 5,25-24-11,21-16-30,27-21-16,25-18 3,26-27-41,24-37-132,19-49-304</inkml:trace>
  <inkml:trace contextRef="#ctx0" brushRef="#br0" timeOffset="38212.6399">20926 2774 692,'0'0'18,"0"0"-12,35-94 0,-21 74 70,-1 4 8,-4 3-5,-4 2 12,3 3-4,-3 2-16,-2 5 1,3 1-29,18 15-43,24 38 4,31 36 13,29 41 8,15 41 2,-4 34-14,-17 33-10,-31 18-1,-36 10 2,-28-1-4,-13 5 3,-34 10-2,-17 1 7,-15 4 4,-12-4 107,-7-15-38,-8-10-50,-7-12-19,-10-23 0,-21-6-12,-23-14-1,-21-6-35,-26-19-115,-14-22-145,-11-23-246</inkml:trace>
  <inkml:trace contextRef="#ctx0" brushRef="#br0" timeOffset="39370.3363">4095 4830 1009,'0'0'87,"0"0"-76,0 0 74,0 0 81,0 0-85,0 0-44,0 0-11,-3 4-10,6 32 10,4 8 43,-4 12-17,-3 3-17,0 7 16,0-1-15,-7-5-12,-5-9-11,3-9-1,-3-9-10,0-7 0,3-6-4,1-8 1,6-5-72,2-7-122,0-9-61,22-27-259</inkml:trace>
  <inkml:trace contextRef="#ctx0" brushRef="#br0" timeOffset="39602.6103">4432 4857 1162,'0'0'75,"0"0"48,0 0 77,0 0-94,0 0-70,0 0-19,0 46 7,0 0 33,-9 3-18,3 4-9,-6 0-4,2-2-7,-1-2-14,2-8-3,-4-6-2,4-5-17,3-9-79,0-6-79,2-12-121,2-3-324</inkml:trace>
  <inkml:trace contextRef="#ctx0" brushRef="#br0" timeOffset="39888.7947">3931 4913 507,'0'0'405,"0"0"-377,0 0 116,0 0 63,0 0-128,0 0-48,37-69-6,51 36-5,23-1-3,12 0 8,1 6-3,-15 4 0,-21 8 2,-28 4-20,-26 8-1,-16 0-3,-15 4-15,-3 0-70,0 7-72,0 13-81,0 5-167</inkml:trace>
  <inkml:trace contextRef="#ctx0" brushRef="#br0" timeOffset="40531.3781">4811 5277 996,'0'0'43,"0"0"27,0 0 131,0 0-110,0 0-27,0 0 6,-5-36-23,-8 36-8,-5 0-14,-6 0-18,-8 5-6,0 9 4,-1 5 5,7-2-1,9-2-4,14-2-4,3 1-1,0 0-4,20 0 4,9 0 1,7-2-1,3 2-2,-2 1 2,-10 0-2,-9-3 2,-6 1 0,-8-2 0,-4-2 2,0-3 2,-13 2 11,-11-5 8,-4-3 8,-2 0-10,7 0-13,4-12-3,7-4-5,12-4-12,0-1-43,24 1-79,16 3 5,8 0-20,1 5-69,-4-2 59,-5 1 101,-10 6 58,-12-2 47,-5 6 75,-12 3 54,-1-1 28,0 1-45,0 0-33,0 0-58,0 15-42,4 7 0,-4 10 9,0-1-24,0-2-11,0 4 0,-15-7-55,3-2-87,0-10-112,5-8-271</inkml:trace>
  <inkml:trace contextRef="#ctx0" brushRef="#br0" timeOffset="40682.4637">4942 5170 184,'0'0'1199,"0"0"-1158,0 0 120,0 0-70,0 0-91,0 0-25,12 12-46,22 9-104,16-3-262</inkml:trace>
  <inkml:trace contextRef="#ctx0" brushRef="#br0" timeOffset="41140.1072">5454 5284 940,'0'0'120,"0"0"42,0 0 30,0 0-90,0 0-31,0 0-16,-66-71-27,49 66-4,-3 5-10,-1 0 0,0 12-12,0 9-1,1 7 0,7 0-1,8-1-3,5-2 3,0-6-10,21-4-13,8-6-6,1-9-23,6 0-2,7-6-2,-3-17-28,-4-5-10,-3-7 46,-14-2 45,-5-6 3,-14-4 46,0-1 33,0 1-3,-10 8 13,3 9-17,1 10 24,2 10-17,1 9 9,3 1-35,0 0-26,0 0-10,0 22-17,0 12 0,3 14 12,4 8-5,-4 2-6,-3-4-1,0 3-14,-3-5-64,-7-8-133,1-9-351</inkml:trace>
  <inkml:trace contextRef="#ctx0" brushRef="#br0" timeOffset="41290.5292">5764 5557 1278,'0'0'205,"0"0"-198,0 0 76,0 0-83,0 0-67,0 0-215</inkml:trace>
  <inkml:trace contextRef="#ctx0" brushRef="#br0" timeOffset="57476.5595">13450 4305 318,'0'199'0,"-15"9"-100</inkml:trace>
  <inkml:trace contextRef="#ctx0" brushRef="#br0" timeOffset="63790.1442">13568 4301 201,'53'153'0,"-30"21"-25,-23 5-56</inkml:trace>
  <inkml:trace contextRef="#ctx0" brushRef="#br0" timeOffset="99583.8589">12276 9736 687,'0'0'36,"0"0"-28,0 0 37,0 0 78,0 0-16,0 0 6,0 0-23,0 0-25,-2-39-20,-9 39-12,-7 2-11,-9 9-15,-9 5 1,2 4 9,1 6-3,-3 5-3,2 10 4,-4 9-4,3 14 3,-8 11 5,4 14-11,-4 11 4,4 11-2,7 5-2,13 0 0,3 4-3,6-2-3,7-10-2,3-8 1,2-21-2,22-18-1,9-12-5,1-6-14,0-11-21,-2-3-37,-6-12-82,0-14-153</inkml:trace>
  <inkml:trace contextRef="#ctx0" brushRef="#br0" timeOffset="100505.654">13122 10168 568,'0'0'97,"0"0"-67,0 0 71,0 0 52,0 0-36,0 0-32,-9-12-5,9 10-2,0 2 2,0 0 1,0 0-19,0 0-19,0 0-24,-2 8-9,-4 18-7,-1 8 32,-2 9-15,-1 0-11,-3 6 1,0 8-1,3-5-4,-5-3-2,3-5 4,3-11-6,3-7-1,6-6 0,0-7-1,0-7 1,0-3 0,0 1 0,0-4 0,13 0 0,13 0 3,10-10 4,7-6-6,-5-1-1,1 0-11,-4 5-46,-5 2-42,-11 0-12,-4 0-60,0-3-58,-6-4-49,-2 0-28</inkml:trace>
  <inkml:trace contextRef="#ctx0" brushRef="#br0" timeOffset="100694.008">13250 10452 440,'0'0'226,"0"0"-128,0 0 69,0 0-42,0 0-21,0 0-22,-9-5-42,9 5-32,0 0-8,13-3 0,10-2 1,-1 2-1,1-1-50,7-1-94,-8-3-60,-1-1-182</inkml:trace>
  <inkml:trace contextRef="#ctx0" brushRef="#br0" timeOffset="100904.0586">13170 10240 460,'0'0'483,"0"0"-388,0 0 73,0 0-25,0 0-73,0 0-35,12-38-19,18 26-16,5 0 0,-1 5-1,1 1-53,1 6-102,-6 0-106,0 0-190</inkml:trace>
  <inkml:trace contextRef="#ctx0" brushRef="#br0" timeOffset="101428.2911">13533 10316 701,'0'0'92,"0"0"-30,0 0 66,0 0-23,0 0-33,0 0-1,-3 0-4,3 0-27,0 0-11,0 0-14,0 0-6,7 0-8,6 0-1,2 8 0,3 6 0,-6 5 0,-3 10 1,-2 4-1,-4 1 3,-3-4-2,0-8 1,0-5-2,0-4-2,0-6 2,0-7 2,0 0-1,0 0 5,11-14-3,5-16 2,7-12-2,2 0 2,0 4-4,-5 9 6,-4 10 10,-2 9 3,-7 3 5,-4 6-2,3 1-17,-1 0-6,6 11 0,-1 11 0,4 4 5,-8 8-3,-3-4-1,-2 1-1,1-3-26,2-5-46,2-6-101,8-7-118,1-7-158</inkml:trace>
  <inkml:trace contextRef="#ctx0" brushRef="#br0" timeOffset="101774.4933">14055 10299 877,'0'0'125,"0"0"-101,0 0 76,0 0-14,0 0-65,0 0-9,83-11 2,-63 31-4,-3 0 4,4 2-11,-12 2 4,-1-2 0,-8-3 0,0-1 12,-3-2 1,-11 1-4,-1-7-11,3-5 2,6-5-2,3 0 11,3-15-5,0-15-11,0-6-5,21-7 4,7 7 2,5 6-3,0 7-1,-2 6 2,0 10-8,1 3-35,0 3-86,6 1-86,2 0-122</inkml:trace>
  <inkml:trace contextRef="#ctx0" brushRef="#br0" timeOffset="102058.1427">14718 10222 672,'0'0'122,"0"0"-1,0 0 23,0 0-34,0 0-52,-91 2-27,67 23-6,0 0-13,8 0-5,13 0-7,3-2-3,3-1 0,19-5 1,10-9-1,5-6 3,3-2 7,-1-7 0,-10-10 15,-3-2 26,-11-4 11,-10 0-29,-5-3-10,0 6-20,-14 7-10,-10 2-47,2 9-46,7-1-105,3 2-206</inkml:trace>
  <inkml:trace contextRef="#ctx0" brushRef="#br0" timeOffset="102276.0217">14979 10037 1133,'0'0'77,"0"0"67,0 0-8,0 0-100,0 0-35,0 0 8,7 95 27,-5-46-24,-2-6-11,0 3-1,0-8-3,0-3-47,6-6-18,2-4-40,8-8-178,-2-12-147</inkml:trace>
  <inkml:trace contextRef="#ctx0" brushRef="#br0" timeOffset="102470.2474">15395 9973 1145,'0'0'202,"0"0"-137,0 0 71,0 0-40,0 0-75,0 0-14,28 83 44,-14-33-37,-7-2-9,-1 0-5,-3-1 0,-3-2-68,0 1-114,0-6-162,-3-10-442</inkml:trace>
  <inkml:trace contextRef="#ctx0" brushRef="#br0" timeOffset="103527.9169">16028 9999 531,'0'0'202,"0"0"-78,0 0 50,0 0 9,0 0-80,0 0-55,22 1-31,11 19 6,13 10 44,12 2-39,11 1-14,1 3-7,6-5-4,-11-1-3,-5-2-1,-14-7-7,-14-2-48,-8-5-86,-18-7-127,-6-7-142</inkml:trace>
  <inkml:trace contextRef="#ctx0" brushRef="#br0" timeOffset="103785.7393">16661 9922 1040,'0'0'71,"0"0"10,0 0 113,0 0-89,0 0-44,0 0-34,-26 2-21,-16 38 9,-21 19 1,-14 7 0,-6-1-11,1-4-3,11-5-2,8-9-2,15-8-2,15-7-36,13-4-94,12-12-171,8-16-350</inkml:trace>
  <inkml:trace contextRef="#ctx0" brushRef="#br0" timeOffset="107125.8784">17808 9900 175,'0'0'331,"0"0"-303,0 0-22,0 0 27,0 0 9,0 0 5,0 0-7,49-6 7,-44 6 17,-4 0-3,-1 0-27,0 0 10,0 0 35,0-2 12,0 2 15,0-4-17,-3 1-22,-10-4-42,-6 1-3,-9-2-4,-6 2 4,-7 3-16,-4 0 3,-1 3-4,1 0-5,-1 0 10,2 0-8,3 12 4,-5 5-6,7 4 4,-3 1-7,9 4 3,11 2-8,7 1 6,10 1-1,5 0-5,2-1-1,25-7-4,9-5 3,10-10 8,5-7 2,2 0 1,-5-17 1,-6-5 6,-10-2-5,-11 1 4,-13-5 16,-8 0 2,0 6-15,-16 2-4,-9 6-6,-1 9-1,-3 0-39,2 5-45,5 0-113,6 10-173,-1-1-429</inkml:trace>
  <inkml:trace contextRef="#ctx0" brushRef="#br0" timeOffset="107874.4274">17356 10436 736,'0'0'143,"0"0"-73,0 0 98,0 0-46,0 0-64,0 0-22,14-6-13,14 3 0,14-2 27,1 0-24,-1 2-13,-6-1-7,-8 4-6,-6 0-33,-7 0-95,-4 0-115,-2 0-88,-9 0-214</inkml:trace>
  <inkml:trace contextRef="#ctx0" brushRef="#br0" timeOffset="108040.0764">17599 10417 600,'0'0'362,"0"0"-264,0 0 45,0 0-4,0 0-86,0 0-30,-13 35-9,10-11 24,-2 5-23,1 1-14,4-3-1,0 1-9,0-4-90,0-4-140,0-7-154</inkml:trace>
  <inkml:trace contextRef="#ctx0" brushRef="#br0" timeOffset="108212.3266">17448 10654 1004,'0'0'262,"0"0"-242,0 0 65,0 0-2,0 0-57,0 0-10,81-16 15,-32 12-24,1 1-7,2 0-37,-6-1-109,-4-3-144,-11-1-144</inkml:trace>
  <inkml:trace contextRef="#ctx0" brushRef="#br0" timeOffset="108563.7172">17873 10466 987,'0'0'143,"0"0"-54,0 0 96,0 0-113,0 0-44,0 0-28,0 0-3,3 20 3,0 6 5,1 4-4,-1-10-2,-3-3 2,0-4 1,0-6-2,0-5-3,1-2-2,4 0-7,2 0 4,8-12 6,5-12 2,5-2 0,-1-1 2,-7 4 2,2 7-1,-10 7 1,-2 1 12,-4 8-5,0 0-11,4 0-3,3 10-1,-2 10 1,-3 5-3,1 3-39,4-2-99,7-2-118,8-9 14</inkml:trace>
  <inkml:trace contextRef="#ctx0" brushRef="#br0" timeOffset="108888.8784">18461 10423 893,'0'0'63,"0"0"22,0 0 74,0 0-63,-86-27-45,71 28-1,5 16-32,1 1-11,6 5-7,3-2 3,0 1-3,0 2 0,7-4-2,13-4 0,1 1 2,-1-5 0,-2 0 2,-6-7 1,-6 2-3,-3-4 0,-3-3 7,0 4 6,0-1 10,-10 4-5,-14 3 9,-7 0-12,-2-1-15,4-9-30,9 0-66,11 0-108,9-6-216</inkml:trace>
  <inkml:trace contextRef="#ctx0" brushRef="#br0" timeOffset="109128.1002">18666 10333 1140,'0'0'68,"0"0"76,0 0-1,0 0-80,0 0-50,0 0-12,0 0 2,12 53 12,-11-16-7,-1 1-4,0-1-3,0-3-1,0-1 0,-6-4-20,-2-2-51,2-8-57,-4-2-130,4-6-97,3-8-183</inkml:trace>
  <inkml:trace contextRef="#ctx0" brushRef="#br0" timeOffset="109314.5333">18529 10476 958,'0'0'141,"0"0"-136,0 0 9,0 0 29,0 0 23,101-15-6,-58 9-32,-2 0-13,-2-1-15,-7 1-10,0 0-116,-5-1-172,-10 1-407</inkml:trace>
  <inkml:trace contextRef="#ctx0" brushRef="#br0" timeOffset="110200.2078">19145 10483 675,'0'0'156,"0"0"-60,0 0 50,0 0-45,0 0-55,0 0-20,-5 0-10,16 0-4,10-5-3,7 0 14,0 1-4,0 1-11,-9 1-5,4-1-3,-2 3-13,0-2-83,2 2-84,-4 0-117,-5 0-261</inkml:trace>
  <inkml:trace contextRef="#ctx0" brushRef="#br0" timeOffset="110379.8656">19185 10600 839,'0'0'139,"0"0"-93,0 0 61,0 0-19,0 0-61,0 0-6,75 1 10,-34-2-31,2-7-10,-1 3-122,-6-3-95,-3-3-187</inkml:trace>
  <inkml:trace contextRef="#ctx0" brushRef="#br0" timeOffset="110633.9456">19640 10369 896,'0'0'187,"0"0"-143,0 0 98,0 0-25,0 0-84,0 0-27,16 17 6,-8 14 24,4 5-16,-6 0-9,-2-3-5,1-4-2,-4 0-4,-1-5-5,0-4-75,0-4-138,0-5-209</inkml:trace>
  <inkml:trace contextRef="#ctx0" brushRef="#br0" timeOffset="110919.8613">19952 10397 1072,'0'0'128,"0"0"-78,0 0 56,0 0-59,0 0-17,0 0 10,-109 79-23,83-62-3,5 1-6,7-4-1,3-7-6,7 0 0,4-4 2,0 3-2,0-3 1,0 8 2,15-5-1,5 1 3,9-2-4,1 0-2,1-1-22,2-3-75,3-1-116,0 0-84,-2 0-409</inkml:trace>
  <inkml:trace contextRef="#ctx0" brushRef="#br0" timeOffset="111204.4014">20234 10464 878,'0'0'105,"0"0"-37,0 0 100,-85-5-89,62 22-72,6 5 8,7 2-10,6-1-5,4-6-3,0-4-1,21-3-2,6-10 6,5 0 2,2 0 10,0-17-4,-9-3 6,-7-6 44,-9-7-16,-5 3-15,-4 1-18,0 9-9,0 7-5,0 10-56,-3 3-94,0 0-159,2 0-323</inkml:trace>
  <inkml:trace contextRef="#ctx0" brushRef="#br0" timeOffset="111481.876">20396 10372 149,'0'0'664,"0"0"-593,0 0 31,0 0 30,87-22-61,-60 25-30,2 20 7,0 1-10,-9 6-14,-7-5-14,-9-4 1,-4-4-8,-1-2-1,-19-1 6,-5-7-2,1-1-2,5-6 5,8 0-1,5 0 1,6-13-1,0-6-8,1-3-2,19 0-27,13-1-24,7 6-26,12-2-20,2-1-56,1 0 0,-4 0-264</inkml:trace>
  <inkml:trace contextRef="#ctx0" brushRef="#br0" timeOffset="111676.4538">20955 10224 682,'0'0'244,"0"0"-97,0 0 80,0 0-122,0 0-55,0 0-28,0 0-6,0 17-13,0 12 24,0 5-15,6 8-7,2-2-5,2 1 0,-1-7-32,0-6-75,-4-9-102,-5-8-11,0-8-109,-21-3-177</inkml:trace>
  <inkml:trace contextRef="#ctx0" brushRef="#br0" timeOffset="112111.5156">20869 10466 493,'0'0'259,"0"0"-72,0 0-53,0 0-29,-16-77-27,30 74-41,15-3-31,7 6-6,11 0 1,1 0-2,4 0-32,-4-3-72,-3 0-54,-11-4-74,-9-3 80,-5-4 117,-8 1 36,-2 2 66,-4 2 41,-1-2 53,-1 3-56,1 7 23,-4 1-59,4 0-39,-1 0-18,5 7-4,3 12 8,0 3-6,1 3-5,1 5-3,-1-6 0,-1-2 0,0-6 0,-3-7 0,0-7-1,-1-2 4,3 0 1,6-7 52,7-16 36,4-3-45,0 0 3,-7 5-2,-6 8 6,-11 10-9,0 3-31,0 6-15,2 18 0,1 9-1,-4 10 1,0 6-4,-1-2-15,-2 1-92,0-2-83,0-8-219</inkml:trace>
  <inkml:trace contextRef="#ctx0" brushRef="#br0" timeOffset="113079.3245">18424 9428 589,'0'0'209,"0"0"-123,0 0 20,0 0 33,0 0-57,0 0-5,-119 116-7,66-53-22,2 12-6,-1 3-11,13-6-17,13-7-4,20-9-10,6-6-1,29-6-5,13-9-17,10-11-110,7-12-160,-5-12-717</inkml:trace>
  <inkml:trace contextRef="#ctx0" brushRef="#br0" timeOffset="114106.6929">19158 9723 385,'0'0'113,"0"0"-49,0 0 22,0 0 13,0 0-6,0 0 3,15-13-5,-15 13-7,0 0-4,0 0 6,0 0-17,0 0-18,0 0-11,0-1-6,0 1-9,0 0 4,0-2-1,0 1 3,0-3-9,-3 1-16,-8 1 6,-6 2-12,-2 0 1,-10 0 0,2 0-2,0 5 2,0 9 2,5-1-3,6 1-3,4 0-4,9 1 3,3-2-2,0-2-6,24-1 2,4 2 4,5-2 5,4 4 0,-4-1 0,-6 0-1,-7-3 0,-7-5 2,-6 0 0,-1-5 0,-5 0-1,-1 2 1,0-2 0,0 0 5,0 0 4,0 0 0,0 0 1,0 0 1,0 0-2,0 0-2,0 0-1,0 0 0,0 0-1,0 0 0,0 0-4,0-5-1,0 5 0,-1-4 0,-2 4-1,3 0-1,0 0-34,0-3-39,0 0-53,0-1-135,0-6-217</inkml:trace>
  <inkml:trace contextRef="#ctx0" brushRef="#br0" timeOffset="114429.9668">19234 9682 779,'0'0'113,"0"0"28,0 0 6,0 0-31,0 0-79,0 0-18,-99 8 14,67 12-7,-1 2 0,2 3-4,7 1 0,6-1-9,12-1-1,6-2-12,0-1 5,24-2-4,13-3 3,16-7 4,12-6-5,10-3-2,-1 0-2,-7-15-32,-11 0-66,-12-2-68,-15 0-74,-12 3-165</inkml:trace>
  <inkml:trace contextRef="#ctx0" brushRef="#br0" timeOffset="114795.9305">19752 9699 950,'0'0'71,"0"0"101,0 0-8,0 0-92,0 0-12,0 0-35,-63-10-22,26 20 8,-2 10-1,8 1-2,5-1-7,13-4-1,13 2 0,0-4-5,14 0 1,18-4 0,10-10 4,4 0 4,-2 0 2,-8-17-1,-10 1 2,-8-9 0,-14-4 16,-4-4-9,0 6-13,-3 5-1,-7 10-10,3 4-31,4 8-46,3 0-126,0 0-101,16 0-185</inkml:trace>
  <inkml:trace contextRef="#ctx0" brushRef="#br0" timeOffset="115089.5348">19973 9627 12,'0'0'768,"0"0"-599,0 0 49,0 0-28,0 0-91,0 0-50,0-8-35,0 20-14,-3 8 1,0 8 0,3-1 1,0-4-1,10 0-1,5-6 1,7-1 0,7-10 0,-1-4 4,3-2 0,1-4 1,-10-13 3,-3-6 14,-5-10 20,-5-3-13,-6-1-18,-3 12-3,0 7-8,0 8-1,0 4-21,0 6-59,-2 0-108,2 0-145,0 0-125</inkml:trace>
  <inkml:trace contextRef="#ctx0" brushRef="#br0" timeOffset="115395.7371">20302 9567 757,'0'0'159,"0"0"-59,0 0 34,0 0-77,0 0-13,81 26-4,-59 2-1,-1 4-11,0-3-11,-5-4-2,-7-9 14,-3-3-13,-6-6-7,0-4 22,-3 0 8,-13-3 13,2 0-22,-2 0-20,6-11 0,7-8-10,3-3-2,0-5-32,19 6-32,9 1-34,8 5-61,10 2-42,10 5-85,3-1-124</inkml:trace>
  <inkml:trace contextRef="#ctx0" brushRef="#br0" timeOffset="115661.3664">20848 9550 645,'0'0'141,"0"0"40,0 0-37,-82-18-50,57 18-18,5 3-24,10 6-24,7 4-21,3 4-2,3 2-5,16-2 0,7 4 2,2-3 1,-3-2-2,-2-1 0,-4-2 2,-6 0-3,-5-9 15,-6 2 11,-2-3-12,0 4 10,-16-1-3,-10 5-3,-1-5-18,5 0-37,11-4-113,11-2-192,11-12-502</inkml:trace>
  <inkml:trace contextRef="#ctx0" brushRef="#br0" timeOffset="115973.8542">21209 9593 883,'0'0'63,"0"0"-35,0 0 109,0 0-63,0 0-35,93 17-13,-73-17-9,-4-3-2,-5-7 8,-8-3 16,-3-1 24,0-3-32,-8 4 14,-8 1-24,-4 9 27,-4 3-24,-2 0-9,-1 12-8,1 12 7,4-1-7,9 3 1,6 0-2,7-2-3,0-2 0,7-2-3,11-3 0,7-1-33,9-5-54,3-5-99,1-6-143,0 0-531</inkml:trace>
  <inkml:trace contextRef="#ctx0" brushRef="#br0" timeOffset="116192.1222">21604 9310 1231,'0'0'118,"0"0"-64,0 0 18,0 0-18,0 0 34,76 118-25,-55-65-32,-4 3-17,-10 0-2,-2-6-12,-5 3 0,0-9-26,0-5-103,0-10-96,0-12-311</inkml:trace>
  <inkml:trace contextRef="#ctx0" brushRef="#br0" timeOffset="116589.9583">22052 8824 1055,'0'0'121,"0"0"-67,0 0 31,85-23 47,-42 36-66,11 19-3,5 19 0,3 18-5,-7 18-26,-10 17-16,-9 8-11,-7 11 2,-6 3-4,-7-7 0,-3-4-2,-3-13-1,-3-17-5,-7-8-7,0-17-11,0-7-19,-9-6-3,-6-13-8,-4-4-8,0-9-22,-4-4-86,-6-10-203</inkml:trace>
  <inkml:trace contextRef="#ctx0" brushRef="#br0" timeOffset="119530.3502">9660 10505 156,'0'0'102,"122"14"-96,-59-5-6,-5-2-20,-10 0-8,-5-4 28,-10 0 28,-2-2 54,-4 1 15,-2 2-17,-8-1-31,-5-2-12,-5 1-6,-6-1-2,2-1 49,0 0 45,-1 0-17,1 0-5,-3 0-23,0 0 15,0 0-3,0 0-21,0 0-22,0 0-14,0 0-2,0 0 10,0 0-8,-6 0 8,-13-1-9,-10-5-30,-8 2 0,-8-2 1,-9 6-3,-11 0-1,-10 0 0,-5 0 1,-8 0-2,-4 10 3,-1 0-2,-7 5 1,1-1-10,4 3 1,0 3 7,11 0 2,7 0 1,11 2-1,12-1 0,8 0-2,7 1-1,4 0-2,9-2 3,1 3 2,10-2-7,6 1 2,9-2 1,0 0-1,13-3-5,13 3 5,10-7 4,2 0 1,5-4-2,6-2 3,3-2-1,3-2 4,-3-3-4,0 0-5,-10 0 5,-6 0 0,-11-3-2,-4-5 2,-9-5 3,-5 0 7,-7-7 28,0-7-13,-10-3-13,-7 2-1,-2 0-11,0 9-3,-1 9-35,-2 10-81,-5 0-174,2 0-351</inkml:trace>
  <inkml:trace contextRef="#ctx0" brushRef="#br0" timeOffset="124241.0007">8607 11976 9,'0'0'183,"0"0"-106,0 0 9,0 0 47,0 0-22,0 0-24,0 0-20,49-58 25,-46 53-24,-3 1-7,3 3-3,-3 1 16,0 0-4,0 0 5,0 0-16,0 0-15,0 5-16,-16 15-8,-1 3 19,-5 5-15,-1 2-13,3 1 0,5-1 1,0-1 1,3-7-8,6-1 4,3-8 1,3-2-3,0-6-2,0 3-3,6-2 8,11 2 0,11-2-6,9-1 7,2-5-8,1 0 4,3 0-6,-4 0-2,-6-5-20,-7-3-45,-3-4-64,-5-1-95,-3-7-151</inkml:trace>
  <inkml:trace contextRef="#ctx0" brushRef="#br0" timeOffset="124443.304">8714 12039 186,'0'0'727,"0"0"-674,0 0 27,0 0 80,0 0-82,0 0-56,-20 9-16,36-6-4,11-3 20,4 0-18,6 0-4,-1-12-45,-10-2-117,-8-6-43,-11 4-116</inkml:trace>
  <inkml:trace contextRef="#ctx0" brushRef="#br0" timeOffset="124577.8994">8662 11922 777,'0'0'235,"0"0"-90,0 0-30,0 0-88,0 0 77,123 0-20,-34 0-59,8-3-25,3-7-4,-9 1-172,-9 5-213</inkml:trace>
  <inkml:trace contextRef="#ctx0" brushRef="#br0" timeOffset="126707.5248">9357 12213 544,'0'0'59,"0"0"-25,0 0 53,0 0 57,0 0-45,0 0-34,-3-3-13,3 3 11,-4 0-2,4 0-23,0 0-16,0 0-10,0 0-7,0 0-1,0 0 4,0 0 10,0-1 10,0 1 15,0 0 8,0 0-6,0 0-9,0 0-9,0 0-13,0 0-6,-6 0-7,-1 7-1,5 4 3,-1-1-3,3-4 0,0-2 0,0-4 5,0 0 5,0 0 18,0 0 40,0-4-3,0-12-14,0-1-47,0 3 0,0 5 0,0 2-4,0 7 0,0 0-16,0 0-64,0 0-67,0 0-73,0 9-133,0 3-150</inkml:trace>
  <inkml:trace contextRef="#ctx0" brushRef="#br0" timeOffset="128260.2226">9727 12071 201,'0'0'249,"0"0"-190,0 0 36,0 0 49,0 0-30,0 0-57,4-3 17,-4-3-25,0 2 42,0 1-36,0-1-8,-1 1 22,-8 0-38,-1 3-12,-6 0-7,2 0-4,-1 3 3,-5 7-2,7 7-1,3 2-1,4 1 1,6 0-5,0 0 2,0-3-3,16-1 3,8-5-5,4-3-9,8-4-53,3-4-45,3 0-86,1-6-116,-11-14-200</inkml:trace>
  <inkml:trace contextRef="#ctx0" brushRef="#br0" timeOffset="128440.0017">9925 12117 684,'0'0'108,"0"0"28,0 0 19,0 0-40,0 0-21,0 0-25,11-13-5,-11 13-26,6 17-25,0 5 37,0 6-20,0-3-18,-2-3-11,1 0-1,0-7-23,-1-1-87,-1-7-114,-3-7-179</inkml:trace>
  <inkml:trace contextRef="#ctx0" brushRef="#br0" timeOffset="128604.3619">9942 11959 1081,'0'0'72,"0"0"91,0 0-9,0 0-97,0 0-57,0 0-9,6 0-57,13 22-33,11 5-131,0 0-128</inkml:trace>
  <inkml:trace contextRef="#ctx0" brushRef="#br0" timeOffset="129024.1474">10382 12114 814,'0'0'112,"0"0"60,0 0-14,0 0-51,0 0-53,0 0-7,-84-42-17,59 42-13,-1 13-12,3 3-4,8 4-1,1 2 0,9-2-4,5 1 2,2-4 0,18-5-7,8-2-2,5-7-5,3-3-9,-2-3-11,-1-14-1,-9-5 22,-3-5 10,-11-7 5,-3-2 14,-7-3 17,0 6 25,0 7-6,0 12 4,0 8 14,0 6-10,0 0-37,0 3-21,0 23-20,0 15 20,-3 5 1,-1 6 0,4-2-1,0-2-20,0-1-81,0-3-42,15-9-132,6-8-271</inkml:trace>
  <inkml:trace contextRef="#ctx0" brushRef="#br0" timeOffset="129212.6704">10871 12213 1066,'0'0'86,"0"0"-14,0 0 78,0 0-88,0 0-56,0 0-3,106-12-3,-70 12-12,-3 3-90,-2 3-115,-5 2-170</inkml:trace>
  <inkml:trace contextRef="#ctx0" brushRef="#br0" timeOffset="129353.5187">10828 12346 1029,'0'0'119,"0"0"-81,0 0 8,0 0 1,0 0 16,0 0-40,130 29-23,-75-29-45,-12 0-182,-7 0-474</inkml:trace>
  <inkml:trace contextRef="#ctx0" brushRef="#br0" timeOffset="130158.0075">11954 12110 476,'0'0'119,"0"0"-59,0 0 106,0 0-49,0 0-21,0 0-10,15-35-32,-15 28 3,0-3 10,-3 3-21,-16 1 6,-2 5-23,-9-2-3,0 3-2,2 0-5,-8 14-3,4 6 0,0 9-8,2 8 1,8-2-1,9 2-7,10-3 6,3-5-7,8 0 1,19-5-4,6-5 3,10-1 0,2-12-39,10-3-76,-3-3-146,-4 0-203</inkml:trace>
  <inkml:trace contextRef="#ctx0" brushRef="#br0" timeOffset="130689.937">12166 12344 389,'0'0'631,"0"0"-567,0 0 43,0 0 29,0 0-90,0 0-35,-6 0 8,6 0 4,0 0 0,0 0-7,0 0-7,0 0 6,0 0-2,0 0 1,0 0 9,0 0-5,0 0-2,0 0 7,0 0-8,0 0-1,0 0-5,0 0-4,0 0 1,0 0-1,0 0-3,0 0 3,0 0-4,0 0 2,0 0 4,0 0-3,0 0 11,0 0 8,0 0 8,0 0 7,0 0 0,0 0-3,0 0-4,0-3-10,0 1-1,0-2-17,0 1-2,0 3 2,0 0-3,0 0 0,0 0 0,0 0-4,0 0 2,0 0-1,0 0-6,0 0 1,0 0-17,0 0-41,0 12-42,6 2-59,16-4-273</inkml:trace>
  <inkml:trace contextRef="#ctx0" brushRef="#br0" timeOffset="133457.5211">12455 12210 97,'0'0'16,"0"0"12,0 0 75,0 0-38,0 0-8,0 0-1,0 0 27,66 13-5,-63-13-18,-3 0 22,0 0 32,0 0 7,0 0-20,0 0-14,0 0-4,0 0 0,0-5-48,-10-3-22,2 2 2,-3-2 15,-2 1-13,-5 2 3,3 5-7,-5 0-4,1 0 16,0 0-17,-4 12-2,3 8-2,5 4 5,6 5-9,7 1 3,2 0-1,6-4-2,17-1 0,0-3-2,4-10-26,8-5-80,1-7-44,10 0-56,-1-19-80,-1-5-17,-11-6 128,-3 1 177,-17-1 20,-7 1 229,-2 4-17,-4 8 31,0 3-89,0 8 0,0 4-79,0 2-19,0 0-56,2 8-20,1 15 8,2 10 13,-2 6 1,-3-2-13,0 2-5,0-6-4,0 0-7,0-10-76,-8-6-108,2-9-170,-1-8-419</inkml:trace>
  <inkml:trace contextRef="#ctx0" brushRef="#br0" timeOffset="133616.536">12730 12035 509,'0'0'715,"0"0"-659,0 0 97,0 0-63,0 0-90,0 0-13,-8 10-64,37 32-64,14 1-190,12-10-344</inkml:trace>
  <inkml:trace contextRef="#ctx0" brushRef="#br0" timeOffset="134005.829">13241 12279 865,'0'0'154,"0"0"-100,0 0 151,0 0-98,-57-73-34,37 71-29,-4 2-6,3 0-25,-3 6-8,5 11-5,3 6 0,9 3 0,7-6-5,0 3 1,16-6 1,11-5-4,5-5-4,4-7-25,-2 0-8,2-14 17,-2-12 3,-7-13 24,-3-4 5,-5-6 23,-2-1 25,-7 13-1,-6 18 21,-2 9 23,-2 10-28,0 0-36,0 12-32,0 20-15,-9 13 15,-11 14 1,3 1-1,2 5-2,0-5-101,9-10-79,6-10-189,1-13-318</inkml:trace>
  <inkml:trace contextRef="#ctx0" brushRef="#br0" timeOffset="134562.2829">14030 12157 596,'0'0'593,"0"0"-534,0 0 93,0 0-58,0 0-73,0 0-21,-28 14 4,11 13 1,-6 10 14,-6 4-12,4-1 2,-2-2-9,8-4 2,5-8-1,4-2-1,6-11 0,4-4-2,0-5 2,0-4 1,0 0 1,5-4 2,20-22 11,5-11-14,11-6 9,2-9-9,-3 0-1,-3 6 3,-7 9-2,-6 7 9,-7 10 18,-2 4-1,-8 9 1,-3 5 2,-1 2-9,5 0-9,2 0-12,10 2 5,-3 16-2,5 7-3,-8 8 2,-2 1-1,-4 5 3,-2-6 2,-6 3-6,0-7 3,0 2-2,0-2 0,0-5-1,0-2 1,0-2-1,0-3 0,0-7 0,0 0-23,0-3-70,0-4-36,0-3-114,-8 0-347</inkml:trace>
  <inkml:trace contextRef="#ctx0" brushRef="#br0" timeOffset="137244.0201">15356 12163 470,'0'0'160,"0"0"-133,0 0 49,0 0 99,0 0-64,0 0-37,0 0 9,3-6 11,-3 0-20,0 2-46,0-3 29,-6-2-26,-10 4-23,-13 2 0,-5 3-6,-3 0 3,3 8-2,0 8-2,13 4-2,4-3 1,11 3-4,6-1 2,0-2-4,12-5 6,11-4-3,9-8 3,-2 0-1,3-3 1,-8-14 1,-3 0 1,-10 0 2,-6 7-1,-3 1 18,-3 6-5,2 3 14,-2 0-27,1 9-3,-1 21-10,0 13 10,0 10 8,-3 0 1,-6-3-9,-3-5 10,0-8 4,2-11-6,-3-9 12,1-4 11,-8-6 3,-2-4 5,-11-3-16,1 0-7,-4-20-16,1-9-3,11-12-41,15-5-77,9-3-91,17 3-127,17 3-124</inkml:trace>
  <inkml:trace contextRef="#ctx0" brushRef="#br0" timeOffset="137822.3805">15431 12114 947,'0'0'81,"0"0"-27,0 0 92,0 0-88,90 37 7,-66-8-2,-5 4-29,-10-6-8,-4-2-10,-5-8-4,0-3 2,0 0-1,-5-9-1,-4-4 2,-2-1-3,5 0 3,4-20-6,2 0-8,3-6-18,26 3-9,7 6-17,4 3-4,14 5-21,-2 1-23,-4 5-34,-2 3 51,-16 0 29,-8 0 27,-7 0 15,-9 0 4,-5 0 8,-1 0 39,0 0 63,-7 0-24,-9-9-72,-5 2 22,0 7-6,1 0-6,-2 13-16,3 10-1,5 4-7,7 2 1,7-5-2,0-1-2,8-7-3,12-5-9,4-8-18,6-3-16,3 0 2,-5-19-3,-3-5 13,-4-5 37,-7 2 8,-4 1 14,-1 6 17,-6 9 30,-2 8 6,1 3-32,-1 0-40,3 0-3,8 9-30,2 10 25,3 4-39,7 2-54,2-6-40,6-5 6,3-7-51,6-7-215</inkml:trace>
  <inkml:trace contextRef="#ctx0" brushRef="#br0" timeOffset="138345.993">16339 12204 218,'0'0'359,"0"0"-207,0 0 22,-19-87-27,3 77-35,-4 7-10,-2 3-32,2 0-35,1 17-15,1 3-9,9 6-4,7 0-1,2-1 0,0-3-5,12-5-1,8-5 0,2-5-16,4-7-27,4 0-17,-1-10-2,0-13 16,-1-11 11,-4-8 35,-3-2 2,-3 1 19,-7 7 7,-3 10 26,-4 13 6,-2 13-12,1 0-35,1 3-13,1 17-15,0 10 15,5 2 6,-1-1-6,5-1 3,2-1-3,7-5-4,3-7-10,2-5-9,2-5-4,3-7-6,-1 0-3,3-17 11,-2-8 22,-6-6 0,-13 1 3,-9-3 10,-5 9-2,0 8 20,-5 6 0,-9 10 26,-5 1-26,-1 19-21,0 9 5,7 4-4,7-7-5,6 1-2,0-4 1,3-3-2,15-3-23,13-7-74,15-8-62,14-2-106,9-12-140</inkml:trace>
  <inkml:trace contextRef="#ctx0" brushRef="#br0" timeOffset="138503.808">17307 12072 1055,'0'0'129,"0"0"-18,0 0 8,0 0-69,0 0-34,0 0-11,46-1-4,-13 1-1,10 4 0,6-1-73,2-1-92,-4 3-203</inkml:trace>
  <inkml:trace contextRef="#ctx0" brushRef="#br0" timeOffset="138661.9255">17446 12233 161,'0'0'906,"0"0"-891,0 0 40,0 0 89,0 0-46,0 0-38,116 17-45,-64-20-15,6-7-105,-4-1-179,-3-6-315</inkml:trace>
  <inkml:trace contextRef="#ctx0" brushRef="#br0" timeOffset="139494.3246">18696 11942 331,'0'0'555,"0"0"-446,0 0-1,0 0 75,0 0-88,0 0-45,0 0 13,-18-12-16,12 15-39,-11 23-5,-5 6-3,-5 12 10,4-4-10,1-1 3,5-6 2,5-7 1,3-6-3,1-7-1,8-6-2,0-4-1,0-3 1,0 0 7,0-12 9,18-19-5,7-16-2,5-4-5,0-2-3,-5 0 2,-3 9 2,-4 8 0,3 10 3,-5 6 8,0 7 5,-2 9-5,-4 4-9,4 0-3,8 23-2,-6 11-1,3 8 6,-2 5-3,-2-4-2,-2 3-1,1-7 1,-8-2-4,1-4-3,-6-7-71,3-4-37,-3-5-125,-1-6-151,6-11-460</inkml:trace>
  <inkml:trace contextRef="#ctx0" brushRef="#br0" timeOffset="139645.4892">18704 12123 238,'0'0'876,"0"0"-788,0 0 26,0 0-5,0 0-65,0 0-41,99-9-3,-28 5-79,3-2-275</inkml:trace>
  <inkml:trace contextRef="#ctx0" brushRef="#br0" timeOffset="141113.9642">8490 9520 754,'0'0'21,"0"0"-18,0 0-1,-91-2 20,62 26 7,-10 21 49,-10 31 15,-2 35-6,-9 39-10,-4 44-23,-14 35-8,0 34 15,0 15 7,10 5-10,26 0-22,22-7-2,20-8-20,30-14-14,31-9-7,26-13-15,24-17-36,28-12-52,21-24 26,19-21-66,18-22-183</inkml:trace>
  <inkml:trace contextRef="#ctx0" brushRef="#br0" timeOffset="142714.045">22514 8564 786,'0'0'1,"0"0"-1,-3-99-33,3 59 33,5-4 1,8-2-1,-4 7 5,-3 8-2,-4 9 39,-2 11 70,1 5-44,5 6-14,12 0-37,16 10-17,27 20 6,26 19 19,18 24 19,18 20 2,5 29-8,1 24-19,-12 41-1,-20 39-8,-28 30 0,-27 16 4,-21 8 22,-16-10-18,-5-15-15,0-10 0,-17-13-1,-18 2 0,-21-10 1,-24-3 7,-18-9 69,-11-20 26,-7-10-37,-6-17-57,-18-14-11,-25-19-65,-36-26-231,-39-33-645</inkml:trace>
  <inkml:trace contextRef="#ctx0" brushRef="#br0" timeOffset="143742.5768">5180 11364 936,'0'0'27,"0"0"24,0 0 89,0 0-30,0 0-38,0 0-23,0 0-22,-20 7-7,10 36-6,-4 29 31,-10 14-7,-6 10-10,-2-1-14,2-8 14,6-7-13,3-12-8,6-8-2,2-17-4,8-10-1,2-16-1,3-8-47,0-9-63,0-3-145,15-37-205</inkml:trace>
  <inkml:trace contextRef="#ctx0" brushRef="#br0" timeOffset="143995.9575">5457 11311 1328,'0'0'58,"0"0"-44,0 0 9,0 0 57,0 0-63,-15 72 4,6-16 28,3 8-13,0 5-18,0 3 1,3-1-7,-6-9-10,6-9 0,-3-4-2,3-10-2,0-7-63,3-10-90,0-13-158,0-9-217</inkml:trace>
  <inkml:trace contextRef="#ctx0" brushRef="#br0" timeOffset="144311.7741">4772 11555 913,'0'0'56,"0"0"-29,0 0 122,-79-5-13,79 1-95,24-6-37,37-12-2,36-9 30,36-13 11,16-1-22,0-2-4,-6 4-17,-22 4 0,-24 9 0,-28 10 5,-26 5-5,-21 8-6,-13 7-18,-9 0-52,0 0-2,-3 7-100,-13 8-195</inkml:trace>
  <inkml:trace contextRef="#ctx0" brushRef="#br0" timeOffset="145428.0415">5858 11905 666,'0'0'228,"0"0"-193,0 0 29,0 0 125,0 0-65,0 0-64,-15-9-26,-12 9-21,-4 12-3,-2 10-3,3 4 2,8-1 4,10-1-6,9 2-6,3 1 1,6 0-1,19 2 0,11-2 1,5-1-1,-1 0 1,0-3-1,-12-6 1,-11 0-3,-11-2 1,-6-4-1,0-1 1,-17-3 6,-14-1 0,-2-6 1,0 0-3,8-3 1,7-17-2,12-4-1,6-1-2,21-1-18,16-4-8,9 2-17,11 6-27,-6 1-9,0 3-51,-11 4 22,-12 4 38,-10 6 63,-9 1 7,-9 0 54,0 3 56,0 0 62,0 0-45,0 0-47,0 0-39,0 16-31,0 12-7,0 11 11,0 1-6,0-1-8,0-6-1,0-4-35,0-5-69,0-15-143,0-4-239</inkml:trace>
  <inkml:trace contextRef="#ctx0" brushRef="#br0" timeOffset="145577.8238">6177 11836 932,'0'0'497,"0"0"-486,0 0 43,0 0-6,0 0-48,0 0-30,0 30-20,27 7-142,4-4-197</inkml:trace>
  <inkml:trace contextRef="#ctx0" brushRef="#br0" timeOffset="145968.3754">6613 12048 971,'0'0'206,"0"0"-197,0 0 137,-88-52-42,58 45-59,6-1-20,-3 6-4,3 2-7,2 2-13,4 18-2,3 7 0,9 3-2,6-1 0,3-2-2,20-4 5,6-9-1,3-8-3,11-6 3,0-3-3,-1-21-20,-3-12 6,-8-10 18,-7-6 3,-11-11 23,-10-1 16,0 9 33,-3 15 0,0 20 14,0 17-4,0 3-39,0 3-44,0 28-2,6 13-5,-3 16 5,-3 13 1,0 4-1,-3-4-62,-14-6-134,12-16-233</inkml:trace>
  <inkml:trace contextRef="#ctx0" brushRef="#br0" timeOffset="146118.8792">7233 12193 1573,'0'0'100,"0"0"-90,0 0 84,0 0-91,-82-3-3,59 9-140,-3-6-306</inkml:trace>
  <inkml:trace contextRef="#ctx0" brushRef="#br0" timeOffset="257285.8414">13152 3692 558,'0'0'0,"0"0"-9,0 0 9,0 0 17,-30-94 12,6 67-17,-5 1 8,-3 1 9,-4-2 8,-4 5 19,0 1-17,-6 2-22,-9 4-10,-10-1-7,-14 5-14,-5 2 4,2 0 10,5 2 0,-1 1-1,10 3 1,-1 0 4,2 3-4,-5 0-11,0 0-46,-6 0 13,-4 3 10,1 3 23,1 0 11,5-2 3,3 0-3,1-1 5,2-1-9,5-1 4,3 2-1,4 2 1,0 0-3,-2 1-1,-9 4 3,-3 5-11,-11 2-2,-6 4 4,1 0 10,1-2 1,7 4 0,-3 4 5,-3 2-6,-6 4-20,-6 2-5,-6-3 10,-1 2 14,5-7 1,6-6 1,9 0 20,2-1 34,7 3-52,-3 7-3,4 4 0,-5 9 0,-2 6 0,4 6 2,5 2-1,3 0-1,4-3 0,0-4 2,5-2-2,4-4 0,11-2 11,10-2 1,2 2-4,-4 2-5,1 4 1,-5 5-2,-3 7-2,1 5 2,1 5 2,5 1-2,4-1 5,4-4-3,7 1-2,3 1 0,1 5 2,3 3 0,3 0-3,-2 3 1,7 0-2,1 0 1,6 0-1,0 7 1,9 3-1,12-1 0,10 3 1,5-3-1,9-2-1,10 0-8,8-1 7,8-2 2,13-2-1,7-4 5,10-5-9,2-6-4,6-5-12,0-8-16,6-3-11,7-4 42,2-2 6,-3-11 15,-11-8 10,-3-8-10,4-7-13,-2-3 2,1-7-2,5-5 21,-2-17-13,4-9-9,4-8-1,3-9 1,11-8-1,6-10 13,18-4 21,-1-5-4,-6 3-18,-9 9 2,-25 10-5,-21 14-9,-19 8-6,-13 3 4,-6-3-33,3-7-9,0-8 9,9-9-6,3-9 41,8-11 22,5-9 9,1-1 18,-3 2-18,-12 6-17,-10 8-14,-14 7 7,-10 4 16,-8 5-12,1 2 5,2-2-4,6-2 1,-3-8-4,5-11-4,2-4 4,-2-6 2,0-2 11,-3 2-4,-6 4-17,-8 12 9,-9 12-10,-6 11 12,-6 8 9,-4 2 19,0 1-19,0-7 1,0-4 4,0-6-23,-7-4-3,7-7 21,0-1-12,0-1 2,0 0 0,0 4-6,0 4 5,0 3-4,-11 8 8,3 4 12,-3 6-15,8 4 2,-6 5-9,-2 6-4,-4 3 0,-8 5-56,-10 7-37,-15 5-139,-13 0-179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7T05:26:08.258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6635 4238 643,'0'0'103,"0"0"-70,0 0 72,0 0 31,0 0-11,0 0-26,0 0-13,9-23-11,-9 23-22,0 0-18,0 0-11,0 0-15,0 18 0,0 13 2,0 11 52,0 1-44,0 0-9,0-1-7,0-3 9,2-5-6,-2-3 3,2-4-3,1-6-6,-3-3 7,0-6-4,0-4 0,0-2-3,0-4 0,0-1-62,0-1-111,0-5-220</inkml:trace>
  <inkml:trace contextRef="#ctx0" brushRef="#br0" timeOffset="449.4577">6706 4255 1019,'0'0'43,"0"0"23,0 0 102,0 0-88,-16-89-31,16 66-16,16-2-13,13-1-11,11-1 3,5 4-4,1 4 5,-1 9-1,-6 9 0,-5 1-8,-3 23-4,-11 16-3,-14 7 3,-6 4 1,-13-4 3,-19-2 1,-14-8-3,-5-7 3,-4-5 0,6-12-2,16-7 0,9-5 1,12-3 4,6-13 0,3-1 8,3 3 15,0 6 7,0 3-7,9 5-6,24 0-22,15 3 0,17 19 0,0 5-3,-6 6-2,-7 1-3,-4 2-35,4-2-74,3-5-17,1-5-74,-7-10-153</inkml:trace>
  <inkml:trace contextRef="#ctx0" brushRef="#br0" timeOffset="733.8235">8006 3897 1184,'0'0'58,"0"0"7,0 0 125,0 0-92,0 0-51,0 0-31,-81 66-9,26 13 5,-4 16 5,11 6-4,15-3-2,17-2 7,16-7-10,13-7-8,26-9-2,13-10-33,9-11-129,8-19-132,8-19-368</inkml:trace>
  <inkml:trace contextRef="#ctx0" brushRef="#br0" timeOffset="1551.8124">8598 4209 480,'0'0'416,"0"0"-382,0 0 22,0 0 86,0 0-66,0 0-45,0 12-19,0 16 13,-9 9 23,0 10 3,-3 4-17,-1 2 5,-1-3-9,1-4-6,4-9-11,-3-7-7,3-6 0,1-6-3,4-3-3,-2-9-8,6-4-78,0-2-82,0-17-62,0-15-286</inkml:trace>
  <inkml:trace contextRef="#ctx0" brushRef="#br0" timeOffset="1783.4207">8623 4260 726,'0'0'119,"0"0"4,0 0 37,0 0-17,91-73-43,-79 66-14,2 7-25,1 0-6,5 0-26,3 9-3,0 14-5,3 3 1,-9 4-7,4 1-6,-3 0-2,-2-1-4,-6-2 0,-1-2-3,-3-1-38,-3-3-65,-3 0-59,0-7-101,0-4-126</inkml:trace>
  <inkml:trace contextRef="#ctx0" brushRef="#br0" timeOffset="1950.6306">8753 4445 1091,'0'0'100,"0"0"-1,0 0 60,0 0-89,0 0-61,0 0-8,100-37-1,-31 26-37,2-2-143,-2 0-160,-8-2-387</inkml:trace>
  <inkml:trace contextRef="#ctx0" brushRef="#br0" timeOffset="2160.2442">9548 4171 1221,'0'0'140,"0"0"-59,0 0 81,0 0-68,0 0-71,0 0-23,0 44 1,0-4 10,0 7-1,0 0 0,-3-4-9,-4 1 1,5-5-2,-2-3-47,1-9-83,3-8-79,0-11-198</inkml:trace>
  <inkml:trace contextRef="#ctx0" brushRef="#br0" timeOffset="2563.1016">9642 4171 545,'0'0'535,"0"0"-496,0 0 108,43-75-9,-23 70-82,5 5-28,5 0-17,-2 1 3,-4 13-11,-8 0-1,-6 3-4,-10 4-2,-4 3 4,-18 1 8,-11 2 1,5-6-7,4-5 2,8-5-3,10-7 0,6-1-1,0-1-6,6-2-7,16 2 7,5 4 6,2-2 1,3 6 0,-8 2-1,-6 4 4,-2-1-1,-6 2 2,-3-2 11,-7-3 6,0 0 11,0-2 9,-3-1-2,-17 2-10,-5-2 0,-11 1-15,-4-4-15,-1-5-1,12-1-84,8-4-103,15-19-254</inkml:trace>
  <inkml:trace contextRef="#ctx0" brushRef="#br0" timeOffset="3141.8233">10672 4082 233,'0'0'466,"0"0"-397,0 0 104,0 0-26,0 0-45,0 0-17,7-23 9,-7 16-3,0 3-17,-3-2-27,-11 3-8,-8 3-16,-10 0-10,-7 13-3,-4 13-2,5 6 1,5 4 5,7 3 5,16 0-7,10 0 3,0-1-9,27-4-1,7-5-4,7-4-1,7-3-4,7-6-63,6-6-10,5-6-72,5-4-202,-7-7-409</inkml:trace>
  <inkml:trace contextRef="#ctx0" brushRef="#br0" timeOffset="3359.361">11098 3688 1291,'0'0'191,"0"0"-186,0 0 4,78 19 41,-10 38 25,7 20 4,-1 10-33,-12 5-14,-16-2-4,-22-3-3,-22-4-16,-2-4-9,-34-4 0,-20-3-36,-11-6-110,-7-13-114,-2-10-409</inkml:trace>
  <inkml:trace contextRef="#ctx0" brushRef="#br0" timeOffset="4117.9372">15039 3976 938,'0'0'74,"0"0"-39,0 0 94,0 0-1,0 0-64,0 0-8,2-43-5,-19 33-21,-6 3-7,-9 5-15,-10 2-7,-6 3 0,-1 17 4,0 6-1,10 6-2,10 1-1,16-2 1,13 3-4,0-1 1,19-1 0,20-2-1,10-2 3,8-2-1,0-2 3,-5-1-3,-10 1 4,-13-5-4,-9-2 0,-15-3 1,-5-3-1,0 3 6,-26-2 13,-15 2 24,-15-1-9,-11-3-17,-6-1-13,9-2-4,9-6-1,19-1-81,20-6-116,16-25-257</inkml:trace>
  <inkml:trace contextRef="#ctx0" brushRef="#br0" timeOffset="4423.2523">16119 3595 957,'0'0'384,"0"0"-356,0 0 29,0 0 82,0 0-86,-120 46-35,58 21 4,-7 16 6,5 13-2,9 10-6,16 6-3,10 1-11,16-6-1,9-10 3,4-12-4,0-15-4,4-12-7,5-8-64,1-10-35,-1-7-105,-1-8-129,-5-9-565</inkml:trace>
  <inkml:trace contextRef="#ctx0" brushRef="#br0" timeOffset="6283.7574">16824 3979 435,'0'0'145,"0"0"-94,0 0 43,0 0 41,0 0-50,0 0-25,9-20 2,-9 14 24,0 1-33,0-1 9,0 2-19,0 1 3,-5 1-20,-2 2-10,-10 0-2,-5 0-4,-6 10-7,-3 14-2,-2 2 10,3 6-2,5 2 2,2 5 2,8 0 2,9 1-4,6-1 1,0-2 0,14-5-2,16-4-5,7-6-3,11-7-2,10-9-25,14-6-116,8-4-166,-4-20-304</inkml:trace>
  <inkml:trace contextRef="#ctx0" brushRef="#br0" timeOffset="6749.9332">17288 4008 1013,'0'0'42,"0"0"-7,0 0 118,100-78-59,-67 74-37,-1 4-4,4 4-12,1 19-22,-2 11-8,-3 2 0,-2 3-1,-4-6-8,-10-5 0,0-5-2,-9-3 1,-1-9-1,-6-5 0,0-2 0,0-2 4,0-2 1,-6 0 4,-13 0 2,-1 0-2,-12-7-9,-1-4 0,-7 3 3,-1 5-3,-4 3-2,-5 0 0,3 17-1,7 5 2,7 3-2,17-3 2,11-4 1,5-5-6,9-5-1,10-5 7,14-3 5,9-3 6,-4-14 11,-2-4 2,-9-2-2,-9-2-5,-9-3-3,-8 3-7,-1 0-7,0 6-11,0 4-60,0 2-83,0 1-154,0-5-224</inkml:trace>
  <inkml:trace contextRef="#ctx0" brushRef="#br0" timeOffset="6973.4229">18188 3522 1160,'0'0'138,"0"0"5,0 0 9,0 0-73,0 0-58,101 90 23,-70-10 32,-1 9-40,-5 8-9,-8-2-13,-9 3-3,-8-1-10,0-5-1,-18-3-4,-16-6-89,-10-9-171,-4-10-309</inkml:trace>
  <inkml:trace contextRef="#ctx0" brushRef="#br0" timeOffset="18193.8436">7451 6699 139,'0'0'66,"0"0"-33,0 0 50,0 0 9,0 0-6,0 0-16,0 0 0,58-3-2,-55 3-13,-3 0 16,0 0-5,0 0-9,0 0 15,0 0-1,0 0 28,0 0-3,-3 0-27,-17 0-16,-6-2-22,-6-1-10,-3 0-6,-7-1 19,-7 2-10,-8 2-11,-4 0-6,0 0-2,-5 8 1,2 6-2,5 5-2,3 4 1,4 8-3,7 2 1,8 6 1,7 1-2,17 5 0,13-1-2,7-1 1,32-7-8,18-9 8,13-13 1,13-12 1,5-2-1,-4-14-1,-12-10-2,-10-4 1,-17-2 2,-20 4 3,-13 1 2,-12 0 5,-6 3 0,-18 4-7,-13 5-3,-2 6-1,3 5-18,8 2-63,16 0-77,12 3-152,0-3-275</inkml:trace>
  <inkml:trace contextRef="#ctx0" brushRef="#br0" timeOffset="18532.134">8340 6402 18,'0'0'928,"0"0"-891,0 0 93,0 0 74,0 0-99,0 0-35,-21-3-22,-22 37-21,-13 16 9,-6 18 10,-5 12-10,10 2-2,13 2-12,21-3-11,17-1-5,6-5-6,22-10-2,23-14-10,8-8-81,12-11-54,-1-11-117,-1-10 3</inkml:trace>
  <inkml:trace contextRef="#ctx0" brushRef="#br0" timeOffset="20054.073">8671 6563 267,'0'0'337,"0"0"-295,0 0 54,0 0 70,0 0-68,0 0 5,18-32 8,-18 32-13,0 0-25,0 0-12,0 0-28,0 3-13,0 22-18,0 11 14,0 14 29,0 4-22,0 4 1,0-2 9,0-4-15,0-6-4,0-7-6,0-5-5,0-9 0,0-6-2,0-10-1,0-6 0,0 2-19,0-5-40,0-7 0,3-20 27,6-10-46,-3-9 14,1-4 31,-1 0 8,-2 1 18,2 0 7,1 5 4,0 6 15,2 11 8,2 4 18,5 3-2,-1 9-18,10-2-2,5 5-11,5 5 2,5 3-7,-5 4-1,-5 20-4,-7 7-2,-4 5 1,-9 3 1,-7 0-2,-3-5 1,-4-2 1,-17-9-1,-6-6 1,-6-1 4,5-9-3,4-6 5,8-1-5,7 0 7,6 0 18,0-7 11,3 3-5,0 1-13,19 0-11,14 3-5,6 0-5,6 16 0,1 8-2,-4 6-7,-3 2-60,0-1-44,2-2-105,-5 0-247</inkml:trace>
  <inkml:trace contextRef="#ctx0" brushRef="#br0" timeOffset="21119.7317">9815 6456 518,'0'0'52,"0"0"28,0 0 75,0 0 8,0 0-56,0 0-15,0-3-17,0 3-21,0 9-28,12 21-13,15 10 44,12 10 5,7 3-23,12-4-16,3-4-14,5-7-4,-5-5 0,-9-11-5,-10-2-1,-15-9-22,-13-5-31,-6-2-84,-8-4-151,0-2-148</inkml:trace>
  <inkml:trace contextRef="#ctx0" brushRef="#br0" timeOffset="21479.5828">10293 6476 984,'0'0'51,"0"0"-20,0 0 117,0 0 4,0 0-52,0 0-47,44-53-22,-44 55-26,-6 23 1,-16 8-1,-11 16 23,-16 1-8,-9 2 0,-4-4 3,0-2-12,7-4 4,7-5-2,2-2-6,7-8-7,6 1 0,5-6 3,4-5-3,12-5-2,3-2-2,1-3-30,7-5-25,1-2-5,0 0-21,0-14-43,0-6-240,0-6-171</inkml:trace>
  <inkml:trace contextRef="#ctx0" brushRef="#br0" timeOffset="21780.0262">9879 6551 873,'0'0'95,"0"0"-54,0 0 134,0 0-15,0 0-77,0 0-7,3-36-30,-3 36-16,0 10-23,-11 18-4,-9 14 9,-6 8 15,6 1-9,1 0-2,5-5 6,2-4-10,3-5-7,0-10-3,4-1-2,4-4-12,1-8-94,0-8-81,21-6-181,-1-11-336</inkml:trace>
  <inkml:trace contextRef="#ctx0" brushRef="#br0" timeOffset="22385.6096">10484 6469 332,'0'0'53,"0"0"-29,0 0 45,0 0 2,0 0-17,0 0 0,7-27 21,-7 27 7,0-2 33,0 2-26,0 0-10,0 0 14,0 0 7,0 0-28,0 0-22,0 0 5,0 0-11,0 0-3,0 0-12,0 0-16,0 2-6,0 15-6,-3 10 12,-2 7 21,0 0-13,2 7-7,-2 4 6,2 5-2,-6 0 1,0-4-5,-2 0 1,4-9-5,4-3-1,0-9-7,1-5 0,0-4 2,2-8-4,0-5 1,0-1-1,0-2-10,0 0-43,0-16-37,4-11-117,9-4-152,7 1-204</inkml:trace>
  <inkml:trace contextRef="#ctx0" brushRef="#br0" timeOffset="23310.0495">10441 6442 66,'0'0'53,"0"0"-41,0 0 89,0 0 42,0 0-49,0 0-15,-10 0-21,10 0-14,0 0 14,0 0-2,0 0 22,0 0-14,0 0 0,0 0-18,0 0-4,0-2 3,0 2-9,0-1-6,0-2 7,3-3-13,9-1-11,3-3 8,-3 3 1,3 0-6,0 0-3,-2 1-3,-1 2-3,0 0-1,-6 3 6,-1-1-7,-5 2-1,0 0-1,0 0 2,0 0-5,0 0 1,0 9 2,0 4 9,0 1 1,0-2-10,0-2 3,-2 2-2,2 0-3,0 0 0,0-3 1,0 1-2,0 0-18,0-2-95,0-2-134,0 4-299</inkml:trace>
  <inkml:trace contextRef="#ctx0" brushRef="#br0" timeOffset="24854.0578">11444 6505 606,'0'0'84,"0"0"-55,0 0 95,0 0-9,0 0-68,0 0-18,-2 0-9,2 0-1,0 0 13,0 0 9,0 0 2,0 0-8,0 0-6,0 0 5,0 0-8,0 0-6,0 0-9,0 0-5,0 0-3,0 0-1,0 0 0,0 0-2,0 0 1,0 0 1,0 0-2,0 0 1,0 0 2,0 0-2,0 0 2,0 0-2,0 0 2,0 0 2,0 0-1,0 0-1,0 0 0,0 0 1,0 0 1,0 0 2,0 0-4,0 0 2,0 0-4,0 0 0,0 0 0,-1 0 0,1 0-1,0 0 0,0 0 1,0 0 0,0 0-1,0 0 0,0 0 2,0 0-1,0 0 0,0 0-1,0 0 1,0 0 0,0 0 1,0 0 4,0 0 5,0-2 14,0-1 0,0-5-9,0-1-15,-3 2 16,0-2-3,-7 1 11,-2-2-1,-6 1-17,-3 2 6,-5 2-7,-3 5-6,-4 0 7,-6 0-3,-2 5 4,1 11 0,1 4 7,6 3-2,7 0-7,11 5 4,11-3-6,4 4 4,7-2-6,19-3 2,9 4 2,4-5-5,6 2 5,4-3-5,0-5 3,-4-1-3,-2-5-1,-7 1 5,-17-2-5,-2 0-5,-17 4 5,0 2 0,-10 1 8,-19 2 8,-17-1 7,-6 0-7,-6-1-6,-1 0-8,-6-5 1,2 0-6,5-7-1,10-5-68,12 0-95,20-20-115,16-19-314</inkml:trace>
  <inkml:trace contextRef="#ctx0" brushRef="#br0" timeOffset="25123.237">11644 6046 1211,'0'0'44,"0"0"-24,0 0 117,0 0-6,0 0-58,119-1-14,-63 43 8,9 17-14,-2 17-20,-7 13-11,-17 8-5,-15 3-9,-21-1-1,-3 4-3,-9-5 2,-27-2-6,-13-5 0,-17-7-44,-5-14-111,-3-9-121,0-18-385</inkml:trace>
  <inkml:trace contextRef="#ctx0" brushRef="#br0" timeOffset="27741.539">6875 7978 592,'0'0'155,"0"0"-139,0 0 142,0 0 6,0 0-46,0 0-30,0 0-17,0-17-18,0 17-13,0 0-19,0 0-12,0 22-9,0 15 13,0 11 34,0 8-16,0-3-7,0-1-3,-3-7 0,3-9-5,0-5-7,0-7-6,0-4 1,0-7-4,0-4-27,0-5-72,0-4-72,0 0-63,9-21 0,9-11-122</inkml:trace>
  <inkml:trace contextRef="#ctx0" brushRef="#br0" timeOffset="28200.5753">6941 8110 512,'0'0'148,"0"0"-25,0 0 36,0 0-53,-27-81-22,24 67 4,3-2-10,0 0-3,0-2-24,0 5-16,13-3-14,0 5 1,4 1-11,2 0 1,4 4-1,-4 2-2,1 3 4,5 1-4,-1 0-4,0 5-1,0 15-4,-8 3 0,-2 5-1,-14 5 1,0-1 3,-11 4 2,-17 0 1,-2-5-4,-3-4 4,1-5-6,6-5 2,1-7-1,5-5 1,4-5 1,7 0-1,1 0 6,4-9 0,-2-4-1,6 3 19,0 2 9,0 6-5,0 2 4,0 0-17,0 0-17,0 10-4,18 13-5,4 12 9,4 0 3,1 0-3,1-1 0,-3-1-28,-4-4-100,0-4-85,-6-5-223</inkml:trace>
  <inkml:trace contextRef="#ctx0" brushRef="#br0" timeOffset="30756.1578">7424 8303 667,'0'0'93,"0"0"-57,0 0 104,0 0-47,0 0-48,0 0 17,-67 29-11,53-12-12,4-1-8,1 0 10,3-2-12,6-4-13,0-5-1,0-1 8,0-4 11,0 0 9,9 0 13,0-3-2,-2-8-25,1-3-11,-5 3-13,-3 1-5,0 6-14,-12 4-68,-1 0-38,2 0-148,1 0-180</inkml:trace>
  <inkml:trace contextRef="#ctx0" brushRef="#br0" timeOffset="32691.3339">7834 7956 501,'0'0'120,"0"0"-85,0 0 64,0 0 24,0 0-45,0 0-18,0-4-5,0 4 13,0-2-3,0 2-4,0 0-11,0 0-14,0 4-9,0 16-8,-13 9 11,1 3 6,0 8-22,0 6-4,0 1 2,2 1-2,0-1-2,3-9 3,4-7-3,-4-5-1,7-9-4,0-6 1,0-5-1,-3-3 0,3-3-1,0 0 0,0 0 1,0 0 2,0 0 1,0 0-1,0 0 2,0 0-4,0 0 4,0 0-3,0 0 2,0 0-4,0-6 0,0-1-2,0 7 0,0-1 0,0 1 2,3 0-1,-3 0-1,0 0 0,0 0-1,0 0 1,0 0 0,0 0 1,0 0 0,0 0-1,0 0 1,0 0-1,0-3 0,3 1-1,-3-2 1,0 4-1,4-1 1,-4 1 1,0 0-1,0 0 0,0 0 0,0 0 0,0 0-1,0 0 0,0 0 0,0 0 1,0 0 0,0 0 0,0-2-2,0 2 2,0 0 0,0 0 0,0 0-1,0 0-2,0 0 3,0 0 0,0 0 0,0 0-3,0 0-2,3 0-4,-3 0 5,0-4-2,5 0 5,-5-2-8,2 6 9,0-3 1,-2 3-1,0-1 2,0 1-2,0-2 0,1 2-2,-1 0 2,0-4 0,2 1 0,-1-4-8,3 0 3,-1-3 1,0-2 1,-3-4-1,4-2 0,-1-5-1,0-5-6,3-3-2,-3-2 1,3 4 4,0 5 1,3 1 4,0 6 1,-3 0 1,0 2 2,4 1-1,-3-1 0,6 1 0,-3 0 0,5 1 2,-2 3 3,4-2-5,-1 4 6,4 1-1,-4 4-2,-2 1 1,5 2 0,-3 0 1,2 5-3,3 15 3,-3 5 2,-3 4 4,-3 7 1,-5 3-1,-4 4 3,-3 0-1,2-4-6,-2-2-3,4-4-2,-1-9 0,-3-2-2,1-8 0,1-1-4,-2-6-46,4-5-83,-1-2-156,0-6-137</inkml:trace>
  <inkml:trace contextRef="#ctx0" brushRef="#br0" timeOffset="32856.4122">7911 8216 1073,'0'0'94,"0"0"-75,0 0 97,0 0-23,0 0-66,0 0-26,86-26-1,-31 21-49,0-4-150,-7-2-147</inkml:trace>
  <inkml:trace contextRef="#ctx0" brushRef="#br0" timeOffset="33231.4083">8185 7814 1227,'0'0'52,"0"0"-17,0 0 127,0 0-46,0 0-72,0 0-30,13-21-5,22 35 15,8 8 12,0 2-8,-2 2-6,0 1-7,-5 0-4,1-4 0,-4 0-6,-6-3 1,-3 1-2,-2-6-2,-8 0 1,-4-4-3,-4-2 4,-6 2 0,0-2 1,0 8 5,-12 5 5,-15 6-3,-10 5-6,-8 3-4,-2 4-2,0 0-1,5-4-32,8 0-91,7-6-84,14-11-204,13-15-638</inkml:trace>
  <inkml:trace contextRef="#ctx0" brushRef="#br0" timeOffset="33935.9541">9107 7956 682,'0'0'36,"0"0"-2,0 0 142,0 0-79,0 0-40,0 0-10,7-11 2,-5 11-6,-2 0-2,4-2 22,-4 2-1,0 0 3,0 0-17,0 0-8,0 0-7,0-1-10,0 1-7,0 0 6,0 0-7,-6-2-4,-7 2-6,-4 0-5,-5 0 0,-2 0 1,-4 12 1,1 1-2,4 8 2,7-4-2,4 0-1,12-2-2,0 1 0,6 3 2,21-1 1,1-2 3,8 4-3,3-5 0,0 0 1,-3-1 0,0 3 0,-7-3-1,-7 2-1,-8 0 1,-8-2 2,-3 1 0,-3-3 6,-3 2 2,-16-1 13,-1-2 0,-10-3-5,2-1-7,-5-3-5,-1-4-6,7 0-15,0-8-69,10-20-62,17-12-146,0-14-193</inkml:trace>
  <inkml:trace contextRef="#ctx0" brushRef="#br0" timeOffset="34131.5728">9165 7936 1013,'0'0'165,"0"0"-147,110-44 162,-67 29-48,2 3-38,-9 4-19,-3 0-22,-5 3-21,-7 1-21,-9 4-10,-6 0-1,-1 0-13,-2 0-64,-2 10-65,-1 3-81,0-2-191</inkml:trace>
  <inkml:trace contextRef="#ctx0" brushRef="#br0" timeOffset="51071.7633">7214 6861 100,'0'0'30,"0"0"-25,0 0 2,0 0-4,0 0 0,0 0-3,0 0-6,25-2 6,-16 2 0,0 0-19</inkml:trace>
  <inkml:trace contextRef="#ctx0" brushRef="#br0" timeOffset="51401.4968">7402 6821 37,'0'0'31,"0"0"-25,0 0-1,0 0 26,0 0 6,0 0-4,10-13-16,-10 12-8,0 1 1,0 0 3,3 0 2,-3-2-1,0 0-2,3 2-2,-3-3 5,3 0-8,0 2-7,0-2-21,-1 3-52</inkml:trace>
  <inkml:trace contextRef="#ctx0" brushRef="#br0" timeOffset="51791.4595">7483 6713 342,'-7'-9'11,"1"1"30,-1 5 0,3-2-7,2 3-18,-1 0 6,0 0-1,3 2 3,0 0-15,0 0-7,0 0 7,0 0-6,0 0 5,0 0-6,0 0 3,0 0-1,0 0-2,0 0 1,0 0-3,8-5 1,13 5 0,8-4 2,7-2-3,3 4 4,-5-3-3,3 2 1,-12 2 0,-2-1-2,-8 2 1,-6 0-1,-9 0-1,0 0-1,0 0-15,-21 6-26,0 1-137</inkml:trace>
  <inkml:trace contextRef="#ctx0" brushRef="#br0" timeOffset="58588.0801">13159 6503 943,'0'0'85,"0"0"-14,0 0 40,0 0-4,0 0-46,0 0-13,0 0-12,115 2 13,-30 8-28,-1 1-10,-4 2-7,-8-3-4,-14 4-49,-11-3-89,-13 3-129,-20 2-134</inkml:trace>
  <inkml:trace contextRef="#ctx0" brushRef="#br0" timeOffset="58774.7538">13278 6889 710,'0'0'191,"0"0"-94,0 0-8,0 0-9,0 0 33,0 0-7,34 15 9,29-16-68,8-7-26,1 2-21,-4 2-1,-10 2-54,-8 2-86,-10 0-136,-10 3-114,-20 10-200</inkml:trace>
  <inkml:trace contextRef="#ctx0" brushRef="#br0" timeOffset="58932.0942">13282 7132 74,'0'0'1027,"-83"14"-875,73-7-92,10 0-31,21-1 11,33 1 49,31-6-21,29-1-50,12-1-18,4-9-4,-11 1-81,-14-1-156,-15-5-271</inkml:trace>
  <inkml:trace contextRef="#ctx0" brushRef="#br0" timeOffset="62606.7836">17055 5813 675,'0'0'122,"0"0"-30,0 0 49,0 0-3,0 0-17,0 0-38,-3-31-31,-24 48-20,-15 19-7,-15 20 4,-3 23 15,-5 18-13,12 12 2,15 6-1,22-3-8,16-3-19,18-7-5,29-9-10,16-14-101,11-16-117,3-23-266</inkml:trace>
  <inkml:trace contextRef="#ctx0" brushRef="#br0" timeOffset="63417.9753">17361 6344 568,'0'0'221,"0"0"-145,0 0 27,0 0 7,0 0-24,0 0-28,0 0-1,0 0-16,0 0-10,0 0-8,0 0-8,0 0-5,0 0 2,0 0-1,0 0 4,0 0-3,0 0-2,0 0-6,0 0 1,0 0-5,0 0 2,0 0-1,0 0 0,0 0 3,0 0 1,0 0 6,0 0 3,0 0-2,0 0 7,0 0 1,0 0-1,0 0 5,0 0 1,0 0 5,0 0-14,0 0 1,0 0-2,0 0-6,0 0-1,0 0-5,0 0-1,0 0 2,0 0-4,0 0 0,0 22-3,0 8 3,0 16 5,-8 3 4,1 2-4,-2-1 9,2-2-5,1-2-2,0-8-2,2-8-4,1-4 1,0-7-2,0-6 0,1-5 0,0-6 0,2-2-27,0 0-50,0-12-27,7-18-102,12-10-271,0-6-102</inkml:trace>
  <inkml:trace contextRef="#ctx0" brushRef="#br0" timeOffset="63792.2801">17392 6456 745,'0'0'109,"0"0"-39,32-86 63,-16 62-32,2 2 12,1 2-22,7 4-24,-3 6-11,3 4-14,0 6-14,2 0-18,0 3-2,0 18-1,-2 7-5,-14 1-2,-7 9 0,-5-4 0,-10 0 4,-15-7-2,-2-4-2,-2-7 1,4-7 4,9-2-1,7-6 4,3-1 0,6 0 17,0 0 23,0 0-1,0 0-3,0 0-11,0 0-8,0 0-16,7 4-7,17 9-2,10 6 3,7 5-2,0 2-1,-2 0-3,-1-3-69,-4-1-71,-1-8-72,-3-7-197</inkml:trace>
  <inkml:trace contextRef="#ctx0" brushRef="#br0" timeOffset="64083.8416">18341 5808 1195,'0'0'45,"0"0"50,0 0 68,0 0-40,0 0-60,92-12-33,-51 83 27,-1 21 4,-1 16-30,-10 1-5,-14 2-14,-15-4-7,-1-9-5,-30-6 0,-8-5-29,-10-4-104,-4-8-176,1-9-205</inkml:trace>
  <inkml:trace contextRef="#ctx0" brushRef="#br0" timeOffset="74811.0487">16262 6547 532,'0'0'55,"0"0"-21,0 0 53,0 0-28,0 0 1,0 0 24,0 0-9,6-30 11,-6 30 18,0 0-19,0 0-4,0-2-10,0 2-9,-19 0-12,-13 0-34,-17 5-14,-8 7 16,-7 5 0,-7 7 4,-4 1-13,-4 1-2,6 4-1,5 0-2,13-1-2,12 1 0,11-3-1,9 0-1,9-2 0,8 2-3,6 2 0,11-1-6,23-1 6,18-4 0,14-12 2,4-8 1,6-3 3,-8-12 0,-6-10 0,-17-5 1,-16 1 0,-11-2 7,-16-5 11,-2 1-1,-13-1-14,-12 5-3,-5 10-4,4 10-3,-4 7-29,8 1-84,5 2-110,4 7-192</inkml:trace>
  <inkml:trace contextRef="#ctx0" brushRef="#br0" timeOffset="77701.8246">17340 7698 579,'0'0'177,"0"0"-89,0 0 42,0 0 0,0 0-32,0 0-22,0 0-6,0 0-14,8-29-24,-8 45-14,0 14-1,0 15 66,-5 5-28,-7 4-24,2-3-5,0-8-13,4-3-6,1-9-7,2-6 0,0-1-3,3-12-93,0-5-98,0-7-145,9-16-220</inkml:trace>
  <inkml:trace contextRef="#ctx0" brushRef="#br0" timeOffset="78047.7429">17437 7662 1001,'0'0'42,"0"0"-28,0 0 118,0 0-24,92-73-63,-54 73-10,1 0-6,1 17-18,-16 11-2,-6 3-5,-15 6-2,-3-2 10,-32-1-7,-8-5 2,-3-5-2,4-9 4,10-5-1,10-9 5,8-1 3,4 0 23,4 0-11,2 0-4,1 0 23,0 0-19,0 0-23,6 0-5,19 3-2,6 14 0,4 10 2,0 1-4,-5 3-45,3-1-88,-4-7-158,-10-4-284</inkml:trace>
  <inkml:trace contextRef="#ctx0" brushRef="#br0" timeOffset="78580.3511">17984 7874 622,'0'0'248,"0"0"-197,0 0 24,0 0 30,0 0-52,0 0-4,0 3 74,0-3-46,0 0-6,0 0 24,0 0-8,0 0 1,0 0-21,0 0-26,0-7-28,0 0-13,0 1-14,0 5-56,0 1-111,0 0-22,0-3-143,2-3-264</inkml:trace>
  <inkml:trace contextRef="#ctx0" brushRef="#br0" timeOffset="79089.2522">18247 7635 692,'0'0'317,"0"0"-247,0 0 49,0 0 39,0 0-79,0 0-49,5 5-15,-5 17 19,0 6 27,0 3-30,0 0-7,0-4-3,0-3-12,0-3-3,0-6-2,0-7 0,0-5-4,0 0 0,0-3-1,8-9 1,8-16 2,4-13 0,2-6-4,1 0 5,-8 3-3,1 4 1,1 4 0,0 7 5,-2 3 7,0 10 9,-1 5-1,-1 8-6,1 0-3,2 5-8,2 17 1,-2 4 1,-2 12-4,-6 2 0,-2-1 2,0-3-4,1 0 0,-4-5 0,0-3-37,1-5-68,1-6-68,0-6-110,-3-10-223</inkml:trace>
  <inkml:trace contextRef="#ctx0" brushRef="#br0" timeOffset="79247.0209">18474 7741 1166,'0'0'85,"0"0"-36,0 0 101,0 0-63,0 0-87,0 0-1,25-9-1,3 9-73,0 0-149,-5 0-211</inkml:trace>
  <inkml:trace contextRef="#ctx0" brushRef="#br0" timeOffset="79569.6371">18693 7354 1029,'0'0'294,"0"0"-238,0 0 83,0 0-3,0 0-97,0 0-30,36 20 26,11 13 12,8-1-32,7-1-4,-3-1 1,-6-1-12,-9-2 4,-8-4-3,-8-3 0,-7-4 4,-10-3 11,-2-3 0,-9 0-8,0 3 0,-9 5 9,-21 5 4,-10 4-4,-13 9-14,-5-1-3,3 5-4,7-1-41,14-3-84,15-9-100,14-11-231</inkml:trace>
  <inkml:trace contextRef="#ctx0" brushRef="#br0" timeOffset="79929.5405">19627 7572 1219,'0'0'51,"0"0"1,0 0 120,0 0-60,0 0-60,0 0-12,-42-33-27,21 53-1,9 0 6,5 0-6,7 1-8,0-1-4,14 4 3,13-3 1,3 2-4,3-2 3,-3-1-1,-8-3-2,-2 0 2,-10 0 0,-3-1 5,-7-2 11,0 2 2,-16-2 1,-15 0-11,-8-2-10,-6-1-11,2-9-69,5-2-107,12-4-155,17-28-299</inkml:trace>
  <inkml:trace contextRef="#ctx0" brushRef="#br0" timeOffset="80071.7902">19802 7536 1144,'0'0'71,"80"-29"52,-40 17 32,-6 6-80,-4 0-33,-9 4-31,-12 2-11,-8 0-117,-1 0-133,-9 0-301</inkml:trace>
  <inkml:trace contextRef="#ctx0" brushRef="#br0" timeOffset="80705.5652">20178 5671 898,'0'0'120,"0"0"-34,0 0-1,0 0 22,0 0-39,0 0-22,0 0-9,72 44 51,-12 1-9,8 13-37,4 5-14,2 6-13,-5-3-9,-3-9-2,-10-5-3,-8-6-1,-6-5 0,-15-11-29,-8-6-48,-9-12-35,-10-7-73,0-5-101,0-11-45</inkml:trace>
  <inkml:trace contextRef="#ctx0" brushRef="#br0" timeOffset="81021.4583">20851 5627 1010,'0'0'23,"0"0"19,0 0 127,0 0-32,0 0-55,0 0-43,-31-17-10,-6 53-11,-22 18 41,-11 17-8,-6 7-5,2 7-11,-5-3-12,7-6-2,3-3-9,9-9 6,8-8-13,9-8-5,9-11-2,8-4 2,3-11-2,5-5-13,7-9-53,2-8-51,4-3-20,5-31-140,0-12-254</inkml:trace>
  <inkml:trace contextRef="#ctx0" brushRef="#br0" timeOffset="81321.5052">20307 5715 847,'0'0'77,"0"0"-17,0 0 110,0 0-15,0 0-58,0 0-47,8-23-22,-13 52-14,-12 22 20,-7 19 53,1 10-35,5 2-12,-2-4-15,7-3-7,3-8-11,7-9-1,-2-9-6,3-10-1,2-12-4,0-7-63,0-9-102,0-11-208,8-11-494</inkml:trace>
  <inkml:trace contextRef="#ctx0" brushRef="#br0" timeOffset="81906.0786">20971 5765 382,'0'0'121,"0"0"-48,0 0 29,0 0 29,0 0-56,0 0-1,8-39-4,-8 32-26,0-2 5,0 3 5,0-2 22,0 3-7,0-3 14,0 2-32,0 0-5,0 1 9,0-1-17,0 5 3,-1-2 2,1 3-3,0 0-10,0 0-18,0 0-2,-4 0-4,-2 23-6,-4 19 4,0 19 46,0 9-15,7 10-10,3 4-13,0-1-3,0-1-7,0-9 1,4-7-3,1-9 0,-5-12 2,0-8-2,0-10-4,-3-7-41,-9-6-75,-8-8-104,1-6-254</inkml:trace>
  <inkml:trace contextRef="#ctx0" brushRef="#br0" timeOffset="82865.9471">21789 5794 337,'0'0'139,"0"0"-69,0 0 16,0 0-7,0 0-22,0 0-22,2-3 8,-2 3-8,0 0-1,0 0-6,0 0 8,0 0-10,0 0-4,0 0-10,0 0-7,0 0-3,0 0 0,0 0-2,1 0 2,-1 0 0,0 0-2,0 0 1,2 0 4,-2 0 13,0-2 28,0 1 0,0-1-7,0 2-9,0 0-16,0 0-2,0 0-3,0 0-7,0 0-1,0 0-1,0 0-5,0 0-9,0 0-54,0 0-56,4 0-81,1 0-68,2 0-14</inkml:trace>
  <inkml:trace contextRef="#ctx0" brushRef="#br0" timeOffset="83121.4431">21916 5786 101,'0'0'73,"0"0"-35,0 0 18,0 0-36,0 0-16,0 0-3,-1 0 1,1 0-2,0 0 0,0 0-1,0 0-4,0 0-59</inkml:trace>
  <inkml:trace contextRef="#ctx0" brushRef="#br0" timeOffset="83406.8808">21916 5786 528</inkml:trace>
  <inkml:trace contextRef="#ctx0" brushRef="#br0" timeOffset="83757.8049">21916 5786 528,'80'-11'123,"-78"4"-51,-2 1 78,0-3-9,0 2-20,0-3-11,-3 3-19,-18-1-13,-10 6-25,-9 2-17,-9 0-2,-5 10 0,-2 14-8,1 7 0,9 6-11,12-1 2,16 2-11,18-1 1,0-2-5,30-2 4,12-7 0,10 1-5,9-8-1,3-4 0,-1-3 0,-7-1 3,-9 0-3,-7 0 2,-13 2-2,-12-1 0,-9 5 1,-6 4 1,0 0 11,-21 1 27,-12 1 5,-11-4-8,-2-2-5,-3 0-13,-3-4-12,3-4-7,0-4 0,7-5-69,6-5-90,18-21-50,16-18-138,2-14-139</inkml:trace>
  <inkml:trace contextRef="#ctx0" brushRef="#br0" timeOffset="83902.202">22131 5721 947,'0'0'148,"148"-47"-31,-72 32 78,-8 0-78,-10 7-31,-13 1-18,-19 5-33,-10 2-35,-15 0 0,-1 7-152,-19 5-194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3T08:55:27.79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4077 2169 349,'0'0'1,"0"0"1,0 0 3,0 0 9,0 0 42,0 0-8,0 0-18,15-18-16,-15 18 5,0 0 8,0 0 14,0 0 3,0 0 12,0 0 34,0-2 36,0 2-9,0-1-8,0 1-2,0-2-14,0 2-11,0 0-39,0 0-7,0-1-8,3 1-9,-3 0 0,0 0-8,0 0-6,3 1-5,7 15 0,-2 6 10,1 7 9,1 7 1,-1 3-2,-3 4 9,0-1-4,0-2-3,-1-2-7,2-5-1,-4-4-2,3-7-5,-3-8-3,0-4-1,-3-8 1,0-1 3,0-1-4,0 0 6,0 0-5,0 0-2,0-10-46,0-5-97,0-2-209,-6 0-151</inkml:trace>
  <inkml:trace contextRef="#ctx0" brushRef="#br0" timeOffset="839.8658">4135 2177 306,'0'0'280,"0"0"-227,0 0 117,0 0-58,0 0-32,0 0 1,-21-32-28,21 27 18,0 0-18,0-2-23,2-3 11,10 1-21,10-5-13,2 1 8,7 3-3,5-2-9,0 5 3,4 5 1,-7 2-3,-5 0-4,-9 23-6,-5 9 5,-14 5 1,0 4 1,-14 0 2,-12-3-3,-10-3 0,0-5 0,-1-6-29,1-7 10,9-6 9,5-9-10,7-2 20,3 0 7,6 0 3,-1-6 23,7-4 18,0 2 5,0 1-9,0 2-21,0 4-12,13 1-14,11 0 1,7 7-4,5 11 0,0 8 2,-3-1-5,-2 2-54,6-4-82,-1-6-74,0-10-127,-5-7-332</inkml:trace>
  <inkml:trace contextRef="#ctx0" brushRef="#br0" timeOffset="1221.724">4657 2322 848,'0'0'71,"0"0"13,0 0-4,0 0-49,0 0 16,85-5-8,-58 5-11,4 0-9,-5 0-10,-4 0-7,-1 0 1,-6-9-3,-5-2-4,-6-1 2,-4 0-3,0-1 5,-4 0 3,-15 1 4,-8 1 2,2 5 8,-5 5 23,2 1-9,-2 0 12,7 13-22,4 4 2,7 7-19,9 2 0,3-1-3,0 1 8,6-4-3,15 0-4,13-3 5,5-4-4,0-6-3,4-6-57,-5-3-91,0 0-93,-5-12-257</inkml:trace>
  <inkml:trace contextRef="#ctx0" brushRef="#br0" timeOffset="1448.4511">5103 2017 1043,'0'0'86,"0"0"110,0 0-57,0 0-102,0 0-36,0 0 1,6 72 32,0-28-9,3 4-13,0 1 1,-3 1-13,-3-2 0,3-3-21,0-4-90,13-7-98,2-13-96,9-14-637</inkml:trace>
  <inkml:trace contextRef="#ctx0" brushRef="#br0" timeOffset="1881.8716">5612 2196 838,'0'0'109,"0"0"11,0 0 6,0 0-31,0 0-16,0 0-36,-64-36-22,44 36 10,-2 11-16,4 6 1,2 5-9,4 0-7,6 2 3,6-3-3,0-1 0,0-6-1,18-3-1,4-5 2,8-6-13,0 0-2,1-6 3,-1-11-9,-6-5 18,-5-2 1,-7 2 4,-6 0 0,3 5 2,-9 6 13,3 6 19,-3 4-2,0 1-20,0 0-14,0 17-25,0 7 25,0 3 3,0-2-3,0 1 0,9-5 0,7-3-4,0-2-72,7-8-58,0-7-122,-1-1-174</inkml:trace>
  <inkml:trace contextRef="#ctx0" brushRef="#br0" timeOffset="2713.4427">5994 1920 773,'0'0'455,"0"0"-337,0 0 34,0 0-33,0 0-14,0 0-27,0 0 6,0 0-12,0 0-29,0 0-2,0 0-34,0 0-7,-2 0 0,2 0 0,0 0 0,0 0 0,0 0 0,0 0 0,0 0 0,0 0 0,0 0 0,0-2 0,0 2 0,0 0 0,0 0 0,0 0 0,0 0 0,0 0 0,0 0 0,0 0 0,0 0 0,0 0 0,0 0 0,0 0 0,0 0 0,0 0 0,0 0 0,0 0 0,0 0 0,0 0 0,0 0 0,0 0 0,0 0 0,0 0-6,0 0-12,0 0 0,0 0 10,0 0 1,0 0-3,0 0 4,0 0-3,0 0-4,0 0 3,0 0 4,0 0 6,0 0 0,0 0 0,0 0 0,0 0 0,0 0 1,0 0 3,0 0 0,0 0-7,0 0 3,0 0-1,0 0-1,0 9-4,0 3 4,0 8 0,2 8-1,5 4 3,1 3 0,-1 3-1,-1 1-1,0-3 2,3-2 0,1-3 1,1-6 1,-2-4-4,4-5 0,-1-5-1,3-6-55,0-5-28,5 0-16,3-14-30,-5-8-165,-6-3-210</inkml:trace>
  <inkml:trace contextRef="#ctx0" brushRef="#br0" timeOffset="3037.4006">6028 2157 656,'0'0'354,"0"0"-244,0 0 40,0 0-49,0 0-31,0 0-38,19-14-23,20 4-3,6-2-6,4-3 0,0 3-28,-7 0-91,-6 3-18,-12 3 54,-12 2 58,-5 3 25,-7 1 1,0 0 23,0 0 35,0 0 35,0 0-16,0 0-14,0 0-38,3 3-20,9 14 1,3 7 13,0 3-6,1 4-14,-2 1 0,-1-3-13,-5 0-95,-1-9-105,-1-6-230</inkml:trace>
  <inkml:trace contextRef="#ctx0" brushRef="#br0" timeOffset="3218.2477">6274 1954 1143,'0'0'42,"0"0"162,0 0-105,0 0-71,0 0-28,0 0-44,33-8-51,3 26-46,6 2-89,4-2-262</inkml:trace>
  <inkml:trace contextRef="#ctx0" brushRef="#br0" timeOffset="3522.9664">6732 2089 839,'0'0'115,"0"0"27,0 0-43,0 0-31,0 0-28,0 0-28,-100 27 8,81-1-7,2 1-3,11 0-5,2-2-2,4-2-2,7-8 1,16-3-2,-1-10 3,5-2 3,1 0-2,-4-10 5,-6-7 16,-6-2 31,-6-3-16,-6-2-32,0-6-8,0 2-44,0 3-76,0 7-96,0 3-148</inkml:trace>
  <inkml:trace contextRef="#ctx0" brushRef="#br0" timeOffset="3869.3897">6853 2031 901,'0'0'106,"0"0"-83,0 0 52,0 0-4,0 0-6,0 0-8,54 92-14,-47-69-21,-1-2-11,1-1 2,-2-6-5,-2-5-5,3-2 2,-3-5-3,3-2-1,7 0 9,1-15-4,7-8 3,3-10-9,2-2 2,-3 6 4,-4 5-1,-7 8 6,-7 9 44,-2 4-34,-1 3-2,3 0-18,1 8-1,7 12 0,-1 7 0,2 5 5,2 2-5,5-2-8,9-2-52,7-8-130,5-6-130</inkml:trace>
  <inkml:trace contextRef="#ctx0" brushRef="#br0" timeOffset="4417.4853">7609 2044 1058,'0'0'90,"0"0"5,0 0 26,-84-15-71,68 23-29,-4 11-15,7 2-6,0 1 3,7 0-3,6-3 0,0-7-4,0-1 1,2-7-11,15-4-16,3 0 15,2-3 0,5-12-11,-5-6 3,-2-3-17,-4 2 33,-7 2 7,-6 6 5,-2 8 17,-1 3 19,2 3-6,4 0-35,0 15-15,6 8 15,4 2 6,4 1-6,2-3 0,2-5-2,1-6 1,2-4-4,1-6-43,2-2-43,-4-4 32,-5-16 5,-6-5 0,-12-8 54,-3-8 0,-18-8 42,-19-11 20,-7-4 27,10 0 50,7 10 17,9 20-28,6 17-20,9 15-18,3 2-90,3 31-3,18 19-8,2 17 11,5 9 2,-4 7-2,-2 4-6,-9 0-60,-4-4-116,2-11-171,2-16-196</inkml:trace>
  <inkml:trace contextRef="#ctx0" brushRef="#br0" timeOffset="5077.382">9068 1830 865,'0'0'110,"0"0"69,0 0-4,0 0-57,0 0-36,0 0-36,0-11-36,0 34-4,-12 13-1,-6 13 24,0 0 8,-3 2 6,5-1-11,1-6-25,0-3 3,6-4-8,0-4-1,-1-4-2,7-5-26,0-9-82,3-7-53,0-8-176,0-6-176</inkml:trace>
  <inkml:trace contextRef="#ctx0" brushRef="#br0" timeOffset="5496.7589">9035 1894 936,'0'0'76,"0"0"30,46-80 42,-23 60-71,2 3-7,-1 6-11,1 5-19,2 6-2,-6 0-33,9 15 12,-5 15-13,-1 10 1,-7 9 1,-2 3 1,-6-1-6,-1-2 1,-8-1 2,0-7-4,0-4 0,-17-5-1,-6-6 0,-10-4 1,-4-6 0,-9-8 0,-2-8 3,-1 0-3,-4-15 6,5-9-6,8-8 9,9-3-2,7 3 1,15 3 3,9 9 8,0 5 11,7 3-19,22 1-11,10 4-3,10 7-8,2 0 7,4 10-8,-3 10-43,0 0-28,4-5-73,-5-8-134,-1-7-324</inkml:trace>
  <inkml:trace contextRef="#ctx0" brushRef="#br0" timeOffset="5721.6297">9538 1768 1086,'0'0'74,"0"0"89,0 0-35,0 0-99,0 0-23,0 0 8,43 87 31,-30-36-6,-3 2-21,0 2-6,-4-2-12,-3-1 0,4-4-45,1-7-90,11-11-106,2-14-187</inkml:trace>
  <inkml:trace contextRef="#ctx0" brushRef="#br0" timeOffset="6252.9258">10082 1981 630,'0'0'347,"0"0"-292,0 0 111,0 0-85,0 0-40,0 0 30,-85-54-31,61 54-27,2 7 8,0 10-14,5 2-3,4 1-8,10 2 6,3-3-3,0 1 1,10-6-3,13-2 2,8-7-6,3-5-16,2 0-1,-6-2 8,-2-13 16,-13-2 4,0 0 3,-9-4 57,0 0-12,0 3-7,-3 3 2,1 9-10,-4 3 0,0 3-30,0 1-7,0 24-31,0 16 19,0 17 11,-13 12 1,-10 12 0,-2 5-9,-5-1-5,5-4-23,4-6 37,5-10 1,-1-10-1,-2-14 1,-6-12-1,2-10 5,-4-10 20,-1-9 0,-5-1 11,-2-14-10,6-17-22,8-17-4,12-15-34,9-7-50,12 2-93,20 10-140,9 10-129</inkml:trace>
  <inkml:trace contextRef="#ctx0" brushRef="#br0" timeOffset="6621.7443">10318 2059 888,'0'0'166,"0"0"-133,0 0 10,0 0-41,0 0 3,0 0 15,46 15-1,-28-13-2,3-2-13,-5 0 13,-4-4 1,-2-9 5,-2-3 39,-6-2-46,-2-2 50,0 2-27,0 2-15,-10 6 19,-5 5-17,-2 5-12,-2 0-2,-1 20-12,-2 7 0,-1 4 7,10 0-5,4 2 8,4-3-8,5-3-1,0-1-2,17-6 1,9-4-7,9-6-33,10-7-70,2-3-102,-1-9-189</inkml:trace>
  <inkml:trace contextRef="#ctx0" brushRef="#br0" timeOffset="7063.6752">10728 1782 845,'0'0'284,"0"0"-218,0 0 95,0 0-114,0 0-47,0 0 0,-9 58 6,9-12 17,3 4 0,-3-1-16,0 0 14,0-5-18,3-4-2,-3-9-1,3-6 1,0-6-2,0-8-1,0-5-21,0-6 0,-3 0 5,2 0 18,6-12 2,2-12-1,6-5-1,3-4-3,2 1-18,0 3 18,0 9-2,1 6-6,-6 7 10,4 7-3,-3 0 4,-1 7 0,-3 12 1,-7 5 5,-3 3 22,-3-2-9,-6-2 23,-18-1-22,2-3 13,-7-2-8,3-3-23,1-3-2,5-4-6,6-5-103,11-2-137,3-12-189</inkml:trace>
  <inkml:trace contextRef="#ctx0" brushRef="#br0" timeOffset="7385.3832">11137 1922 935,'0'0'119,"0"0"-70,0 0 38,80 3-36,-56 22 26,-9 5-8,0 2-20,-9 2-9,-6-3 2,0-4-26,0-5-6,-20-3-3,1-4 1,-5-5 6,4-3-6,6-5 2,-3-2-6,10 0-1,1-19 9,6-6-10,0-8-2,3-4-3,17 3-3,8 1 0,9 8-3,5 6-25,13 7-17,5 7-58,4 2-49,-3 2-192,-12-1-394</inkml:trace>
  <inkml:trace contextRef="#ctx0" brushRef="#br0" timeOffset="7731.4696">11738 1898 879,'0'0'118,"0"0"39,0 0-69,0 0-2,0 0-22,-85-36-33,60 51-15,5 4-7,-3 5 14,10-2-16,0 3-4,7-4 2,6 1-5,0-3 1,0-2-1,19-4-6,0-5-1,10-5-11,1-3-25,-5 0 4,-1-11 11,-8-8 28,-1-2 0,-1-3 36,-1 2 64,-4 3-12,0 7 0,-3 7-7,-3 5-40,0 0-31,6 13-10,5 10-1,8 11 1,-5 5 0,6 0-26,-5 4-58,-2-7-121,-2-7-240</inkml:trace>
  <inkml:trace contextRef="#ctx0" brushRef="#br0" timeOffset="8526.6324">12439 1963 151,'0'0'86,"0"0"-56,0 0 4,0 0-34,0 0-12,0 0-149</inkml:trace>
  <inkml:trace contextRef="#ctx0" brushRef="#br0" timeOffset="9051.9236">12416 2067 942,'0'0'83,"0"0"35,0 0-20,0 0-60,0 0-30,0 0-4,87-7 5,-27 4 1,1-3-10,-2 1-1,-8 1-87,-15-4-98,-9 1-164</inkml:trace>
  <inkml:trace contextRef="#ctx0" brushRef="#br0" timeOffset="9314.306">12419 2210 694,'0'0'188,"0"0"-100,0 0 7,0 0-49,0 0-29,0 0-2,87-5-6,-30-4 3,7-6-12,-6 1-28,0-2-113,-11-6-133,-9-1-241</inkml:trace>
  <inkml:trace contextRef="#ctx0" brushRef="#br0" timeOffset="9493.6387">12851 1956 855,'0'0'173,"0"0"-17,0 0-31,0 0-99,0 0-25,0 0 1,23 58 29,3-21-10,2 1 6,-1-1-4,-3-1-10,-12-4-3,-8-2-9,-4 0-2,-37 1-3,-24 1-113,-23-3-204</inkml:trace>
  <inkml:trace contextRef="#ctx0" brushRef="#br0" timeOffset="10469.9254">3956 2958 516,'0'0'85,"0"0"-58,0 0 90,0 0 0,0 0-17,0 0-32,-64-14-2,64 14-6,0 0-24,6 0-9,27 0-7,25 0 30,27 0-16,24-3-11,25-1-14,21-4-1,14-2-1,16 2-5,13-5 0,8 3-1,4-1-1,-5 2-21,-7-2-12,-7 3 13,-6 1 20,-6 0 0,-3-1-12,-8 1-15,-11-3-21,-5-1 21,-13-2 10,-5-1 1,-10 2-17,-8-1 10,-8 1 13,-11 3 6,-15 1-19,-5-3 9,-11 1 11,-5 0 0,-9-2 3,-10 2 0,-6 2 4,-11 2 6,-11 1-8,-7 3 0,-5 1 0,-2-1-4,0 2-14,0 0-26,7 0-39,2 0-27,2 0 50,8 2-1,-3-1 6,1-1-110,8 0 3,1 0-25</inkml:trace>
  <inkml:trace contextRef="#ctx0" brushRef="#br0" timeOffset="10603.755">8490 2641 267,'0'0'130,"0"0"13,84-14 11,-60 11-54,1 3-10,1-1-36,-1-1-22,2 2-19,-8-1-12,-5 1 4,-8 0-5,-6 0-6,0-3-85,0 0-151</inkml:trace>
  <inkml:trace contextRef="#ctx0" brushRef="#br0" timeOffset="10775.6503">8619 2534 198,'0'0'740,"0"0"-668,0 0-13,0 0-6,0 0-20,0 0-4,-75 101-5,65-73-21,8-2-3,-2-5-31,4-8-78,0-7-123,0-6-53</inkml:trace>
  <inkml:trace contextRef="#ctx0" brushRef="#br0" timeOffset="10903.8612">8610 2578 606,'0'0'265,"0"0"-108,0 0-1,0 0-51,0 0-82,0 0-16,30 39-5,-27 15-2,7-4-40,-7-2-103,0-9-357</inkml:trace>
  <inkml:trace contextRef="#ctx0" brushRef="#br0" timeOffset="11555.6463">9335 2823 677,'0'0'25,"0"0"23,0 0 148,0 0-121,0 0-46,0 0-10,143-13 24,-34 5 7,28-3-20,18 0-13,25-3-6,13-3-5,16-3-6,6-4 0,-2-6-16,-1-1 9,-10 1-15,-20 0 4,-26 5-5,-31 8 8,-34 2 8,-28 3 6,-29 7 2,-16 1 7,-15 3 5,-3-1 2,0 0-15,-21 2-45,-4 0-173,-5-3-170</inkml:trace>
  <inkml:trace contextRef="#ctx0" brushRef="#br0" timeOffset="11803.9598">11673 2458 600,'0'0'412,"0"0"-376,0 0 106,0 0-15,0 0-98,0 0-28,26-2-1,13 19 14,7 0 0,-8-1 0,-2 0 4,-10-6 11,-11 0-21,-7-7 10,-5 0 1,-3-2-2,0 5-4,0 8-12,-23 10-1,-17 10 0,-11 7-15,-7-2-123,-2 0-199</inkml:trace>
  <inkml:trace contextRef="#ctx0" brushRef="#br0" timeOffset="12797.6239">14378 1752 929,'0'0'201,"0"0"-178,0 0 164,0 0-47,0 0-93,0 0 16,0 0-25,0 0-26,0-22-10,0 40 2,3 11-1,1 8 34,-1 6-28,0 3 5,-2 1-8,1-4-5,-2-2 0,0-3 1,0-8-2,0-4 0,0-5-28,0-6-44,0-5-40,-2-7-144,-5-3-168</inkml:trace>
  <inkml:trace contextRef="#ctx0" brushRef="#br0" timeOffset="13345.2854">14381 1840 130,'0'0'852,"0"0"-812,0 0 90,-6-82-17,6 60-65,0 5 10,0 3-6,9-1-24,4 4 18,6 0-25,4-1-8,7 5-4,6 3-5,-1 4 2,5 0-6,-4 6 0,-4 12 0,-13 8-5,-10 3 0,-9 7 3,0-4-8,-22 3 10,-8-5 0,2-7-4,6-7 4,8-6 3,8-4-2,3-6-1,3 0-10,0 0 8,0 0 1,3 0-2,13 0 3,10 0 0,0 0 1,6 0-1,-6 16-2,0 7 0,-6 6 2,-4 1-12,-13 2 11,-3-2-2,0-6 3,-23 1 2,1-6 1,-10-4 24,1-1-2,0-6 1,-5-3-4,3-3-12,11-2 1,-1 0-4,9-10-7,8-7-9,6-2-46,0-3-68,14 4-108,15-2-159</inkml:trace>
  <inkml:trace contextRef="#ctx0" brushRef="#br0" timeOffset="13825.8165">15143 1939 429,'0'0'530,"0"0"-465,0 0 66,0 0-46,0 0-19,0 0 10,17-41-1,-17 34-14,-2-3-23,-15 1-9,1 4 1,-3 2-25,-5 3 8,3 0-9,-3 0-2,5 16-4,0 0-5,9 2 5,6 2 1,4 0-13,0-1 13,6-3 0,15-4-15,2-6 0,6-3-23,0-3-6,-2 0-29,-4-10 16,-6-7 43,-8-2 14,-5-1 2,-4-2 11,0-2 28,0 4 28,0 2-13,0 6-37,0 6 23,0 5-11,0 1-28,0 0-2,0 11-21,0 11 15,7 5-1,5 3 5,2-2-9,-3 1-80,2-7-88,6-6-87,-6-8-300</inkml:trace>
  <inkml:trace contextRef="#ctx0" brushRef="#br0" timeOffset="14245.3827">15550 1791 916,'0'0'63,"0"0"63,0 0-15,0 0-33,0 0-11,0 0-11,-51-33-21,38 33-12,-4 0 3,4 0-18,1 10 3,5 2-11,4 0-1,0-1 1,3 0-6,0 1 1,3-3 1,13 3-14,7 1 14,-1 1 1,4 0-14,-7-1 7,-2 2-1,-4-3 11,-5-1-1,-5 1 2,-3-2-1,0-1 6,0-1 5,-8 1 29,-9-3-9,-2 2-7,3-6-9,0 0-11,6-2-8,2 0-5,7-12-78,1-10-126,0-7-200</inkml:trace>
  <inkml:trace contextRef="#ctx0" brushRef="#br0" timeOffset="14425.6752">15672 1760 163,'0'0'1021,"0"0"-953,0 0-30,0 0 21,0 0-39,0 0 50,32 75-15,-26-46-48,-4 1 4,-2-4-11,0 0-51,-2-5-140,-9-7-191</inkml:trace>
  <inkml:trace contextRef="#ctx0" brushRef="#br0" timeOffset="14588.7528">15606 1652 1207,'0'0'123,"0"0"-81,0 0 109,0 0-122,0 0-29,0 0-8,19-48-96,6 62-51,6 3-115,4 2-243</inkml:trace>
  <inkml:trace contextRef="#ctx0" brushRef="#br0" timeOffset="14889.7323">16111 1809 989,'0'0'50,"0"0"69,0 0-14,0 0-25,0 0 22,2-82-51,-7 74 14,-6 5-28,-3 3-11,-3 0-5,-7 18-17,0 8 1,2 5 13,9-1-14,5-1 2,8-1-2,0-3-2,14-3 5,10-5-6,10-5 3,2-7-4,0-5-27,-1 0-48,-1-5-103,-5-10-224</inkml:trace>
  <inkml:trace contextRef="#ctx0" brushRef="#br0" timeOffset="15991.5999">17722 1771 309,'0'0'364,"0"0"-349,0 0 59,0 0 89,0 0-68,0 0 7,12 2-16,-12-7 9,0-7-17,0-1-33,0-4 25,-12 0-24,-6 0-31,-3 2 4,-4 6-10,-2 1 0,2 7 7,-3 1-15,-1 0 6,-1 20-7,0 8-1,8 9-2,2 5 5,14 3-2,6 1 0,5-6-2,22-4 1,12-8 1,8-8-6,13-11 2,4-9-8,0 0 8,-4-15 1,-13-9-3,-12-3 6,-14-3 7,-6-3 2,-15 0 24,0-4-3,-11 1-6,-16 4-20,-3 5-4,3 11-2,-1 9-30,11 7-44,6 0-60,11 0-137,0 2-170</inkml:trace>
  <inkml:trace contextRef="#ctx0" brushRef="#br0" timeOffset="16225.5285">18131 1668 1139,'0'0'199,"0"0"-114,0 0 32,0 0-86,0 0-29,0 0 5,52 70 23,-34-25 12,-2 7-18,-4 2-3,-3-1-12,-4-6-6,0-5-3,-3-5-17,0-7-64,3-7-29,1-9-106,0-7-91,-1-7-296</inkml:trace>
  <inkml:trace contextRef="#ctx0" brushRef="#br0" timeOffset="16465.6627">18254 1772 1026,'0'0'94,"0"0"70,-4-84-22,17 65-98,13 6-9,3 3-5,4 9-10,3 1-2,-3 6-14,-6 11 9,-7 3-1,-6 6-7,-8-2 6,-6 3 0,0 0 7,-10 0-9,-16-1-5,-4 0-8,-1-3-27,6-5-54,8-3-98,10-12-165</inkml:trace>
  <inkml:trace contextRef="#ctx0" brushRef="#br0" timeOffset="16840.121">18623 1823 1080,'0'0'178,"0"0"-132,0 0 30,0 0-49,0 0-25,0 0 30,81-5-8,-62 1-10,-2-1-3,-1-2-6,-3-3 7,-6 0 5,-5-3 13,-2 0 15,0 0-3,-2-3-17,-11 3-3,-7 4-12,-3 3-1,-4 3-4,3 3-5,-2 0 1,1 16 5,0 8-5,6 8-1,6 2 2,4-1-2,8-4 0,1 1 2,2-7-5,22-3 2,10-6-5,1-6-48,7-8-29,-1 0-99,-3-5-234</inkml:trace>
  <inkml:trace contextRef="#ctx0" brushRef="#br0" timeOffset="17161.7151">18939 1679 796,'0'0'292,"0"0"-261,0 0 37,0 0-11,0 0-44,80 9 10,-54 25 16,-4 4-21,-10 1-6,-6-3 6,-6-4 4,0-7-9,0-5 4,-10-5-6,-8-3 13,0-7-9,5-5 1,0 0 0,7-2 10,2-18 0,4-7-22,0-6 0,4-5-8,19 3 3,7 6-31,4 5-23,6 12-22,11 2-32,16 6-28,6 3 32,3 1-53,-15 0-357</inkml:trace>
  <inkml:trace contextRef="#ctx0" brushRef="#br0" timeOffset="17726.5798">19571 1707 205,'0'0'455,"0"0"-194,0 0-42,0 0-94,0 0-27,0 0-26,-26-41-30,8 41-24,-3 0-12,-5 10-2,2 4 6,5 5-4,1 2-6,8 1 2,4-2-2,6 0 0,0-3-3,3-3-6,16-4-3,5-5-22,3-5-25,0 0-8,-4-10-35,-6-5 59,-4-4 42,-7 0 2,-1-4 21,-5 4 33,0 5 16,0 7-21,0 5 5,0 2-31,0 0-24,0 16-42,6 6 42,-3 2 0,8-2-2,2 0 1,6-7-16,5-2-7,6-5 18,1-8-21,2 0-10,1-10 0,-3-11-61,-5-11 37,-8-4 25,-3-5 36,-12-8 55,-3-1 16,0-1 80,0 1-15,-6 10-55,-3 13 26,4 11-33,4 11-12,-1 5-45,1 5-17,-1 24-31,1 10 28,-1 11 3,2-1 3,0-1-3,0-2-3,0-2-36,3-3-51,2-7-4,1-8-51,3-6-112,-9-13-35,0-7-305</inkml:trace>
  <inkml:trace contextRef="#ctx0" brushRef="#br0" timeOffset="18151.7726">19647 1673 1101,'0'0'45,"0"0"29,0 0 64,0 0-109,0 0-22,0 0-7,115-43 0,-65 37-1,-1-1-12,-7-2 10,-2-1-3,1-1-3,-8 0 9,-7 4 3,-13 2-1,-8 3 5,-5 0-1,0 2 43,0 0 12,0 0-44,-15 2-17,-5 13-8,-3 6-10,4 5 16,6-3-18,7 3 7,6-3 1,0-3-14,2-3-9,12-4 4,5-8 4,3-4 21,2-1 6,-1-3 2,-1-13 39,-5-4 23,-3-5 9,-7 0 5,-7 0-21,0 0-4,0 6-42,-6 6-4,-4 5-7,1 5-95,-4 3-65,6 0-184,4 0-336</inkml:trace>
  <inkml:trace contextRef="#ctx0" brushRef="#br0" timeOffset="18458.7429">20304 1526 984,'0'0'180,"0"0"-167,0 0 54,0 0-11,0 0-5,98 48-26,-83-19 0,-7 0-14,-7 4-6,-1-3 1,-1-3-4,-15-3 0,-1-4-2,2-6-2,3-3 1,4-10-5,7-1 5,-1 0 1,2-15 22,0-11-9,5-6 4,16-8-17,2 0 1,5 5-1,4 8-34,5 12-29,8 4-63,4 7-26,2-1-307</inkml:trace>
  <inkml:trace contextRef="#ctx0" brushRef="#br0" timeOffset="18721.6624">20799 1494 979,'0'0'134,"0"0"20,0 0-14,0 0-85,0 0-33,0 0-8,-60 21 7,57-4 1,3 3-21,0 1 7,6 4 2,9 0-9,4-1 8,-4 5-4,0-6 0,-6-1 1,-4-2-4,-4-5 7,-1-5-1,0-1-6,-15-4 3,-8-5-5,-6 0-34,-1 0-76,5-17-143,7-11-119,13-8-446</inkml:trace>
  <inkml:trace contextRef="#ctx0" brushRef="#br0" timeOffset="18850.2549">20835 1456 1112,'0'0'44,"0"0"96,0 0-21,79-62-73,-67 56-38,-2 3-8,5-1-39,0-1-185,1 0-296</inkml:trace>
  <inkml:trace contextRef="#ctx0" brushRef="#br0" timeOffset="19043.8119">21331 1315 727,'0'0'725,"0"0"-656,0 0 17,0 0 12,0 0-64,0 0-28,13 12-6,-11 10-1,-2 12-4,-7 14-67,-19 13-76,-9 0-186,0-4-424</inkml:trace>
  <inkml:trace contextRef="#ctx0" brushRef="#br0" timeOffset="19171.2918">21187 1847 1041,'0'0'114,"0"0"-10,0 0 13,0 0-85,0 0-32,0 0-28,21-20-181,-1-5-780</inkml:trace>
  <inkml:trace contextRef="#ctx0" brushRef="#br0" timeOffset="19330.1234">21718 1608 1326,'0'0'97,"0"0"24,100-32 12,-75 26-78,-9 3-36,-7 3-19,-4 0-26,-5 0-118,-2 0-146,-17 0-385</inkml:trace>
  <inkml:trace contextRef="#ctx0" brushRef="#br1" timeOffset="30535.6101">9594 3771 609,'0'0'298,"0"0"-223,0 0 13,0 0 13,0 0 10,0 0-24,0 0-7,0 0-10,0 8-5,0-6-9,0 0-13,0-1-24,0 3-10,0 6-9,0 6 2,0 8 0,0 4 3,3 6 1,-2 4 1,1 3 2,-2 0 7,0-2-2,0-6-2,0-4 4,0-4-9,0-4 5,0-8-6,0-1-5,0-5 2,0-4 1,0-1-3,0-2 2,0 1 0,0-1 4,0 0-7,0 0-1,0-5-51,0-12-117,0-3-129,0-5-220</inkml:trace>
  <inkml:trace contextRef="#ctx0" brushRef="#br1" timeOffset="31113.3774">9873 3745 429,'0'0'288,"0"0"-162,0 0 24,0 0-32,0 0-1,0 0-14,0 5-16,0-3-16,0-2-18,0 2-11,0-2-6,0 1-14,0-1-2,0 5-9,4 6-8,1 6 0,2 8 6,0 4 10,0 2-5,-1 5-4,0 3 7,-6 0-6,3-5-2,-2-1 0,1-5-4,1-4 5,-2-7-7,2-3-1,-2-5 0,-1-2-1,4-3-1,-4-3 1,0 1 1,3-2-2,-3 0 4,0 0-4,0 0-17,0 0-53,0 0-54,-3 0-34,-11-11-199,1-9-485</inkml:trace>
  <inkml:trace contextRef="#ctx0" brushRef="#br1" timeOffset="31863.7929">9405 3846 285,'0'0'92,"0"0"-2,0 0 30,0 0-28,0 0-24,0 0-9,0 3 3,0-3-12,0 0-10,0 0-8,0 0 2,0 0 18,0 0 8,0 0-3,0 0 3,0 0-21,0 0-3,0 0-11,0 0 8,-6 0-18,0 0-6,0-1 3,3 1-3,-1-2 0,4 2 7,0-3 9,0 3 1,0 0 1,0 0-16,4-1-11,24 0 0,15-2 0,22-3 2,9 1-2,4-2 0,4 1 2,-6-3-2,0 0-1,-9 1-8,-10-3-19,-12 5 8,-16 1 15,-13 3 3,-6 1 1,-10 1 1,0 0-35,0 0-10,0 0-39,0 0-85,0 1-122,0 3-297</inkml:trace>
  <inkml:trace contextRef="#ctx0" brushRef="#br1" timeOffset="32133.6789">10477 3742 1037,'0'0'240,"0"0"-111,0 0 4,0 0-40,0 0-26,0 0-21,-4 5-10,4-5-14,0 2-21,0-2-1,0 0-1,0 3-54,0 5-122,-5 6-192,-2 6-215</inkml:trace>
  <inkml:trace contextRef="#ctx0" brushRef="#br1" timeOffset="32321.7091">10428 4143 1061,'0'0'153,"0"0"-72,0 0 55,0 0-37,0 0-52,0 0-11,-2 7-17,2-7-10,0 0-9,0 0-42,0 0-81,0 0-181,-7 0-637</inkml:trace>
  <inkml:trace contextRef="#ctx0" brushRef="#br1" timeOffset="34083.646">11253 3810 443,'0'0'212,"0"0"-71,0 0 91,0 0-70,0 0-12,0 0-21,0-17-31,0 17-20,0 0-17,0 0-27,0 0-21,0 0-13,0 12-2,0 11 2,0 7 7,0 4-3,0 4 5,6 2-1,-3 2 6,0-4-4,3-4-7,-3-4 0,-3-3 2,3-8-5,0-2 0,-3-6 1,0-6-1,3-1 0,-3-4-1,0 0-21,0 0-47,6-2-57,0-19-46,7-10-283</inkml:trace>
  <inkml:trace contextRef="#ctx0" brushRef="#br1" timeOffset="34452.1844">11292 3814 882,'0'0'114,"0"0"-9,0 0 72,0 0-76,0 0-17,0 0-13,-12-71-45,15 60 8,9-1-16,4-3-4,8 2-3,6 3-8,4 7 3,2 3-6,3 2-9,-2 19 6,-8 7-2,-7 4 1,-11-1 3,-6-2 2,-5-2 1,0-3 3,-6-5-4,-11-2 15,1-3 2,-3-3-3,0-3-6,2-2-9,1-4 0,7 1-24,-2-3-72,1 2-89,4-2-159,3 0-473</inkml:trace>
  <inkml:trace contextRef="#ctx0" brushRef="#br1" timeOffset="63093.7358">11728 3972 596,'0'0'74,"0"0"28,0 0 10,0 0-42,0 0-5,0 0 0,0 0-15,-3-5 12,3 0 9,10-1-21,6 0-26,3-2-13,7 4 2,0 3-6,1 1-6,1 0 1,-1 9-2,-2 12 0,-9 0 0,-4 3 0,-7-1 0,-5 1 1,0-2 1,-5-4-2,-6-3 1,-2-5 0,3-2-1,-3-8 0,2 0 5,5 0 4,-3-8-4,2-9 7,7-8-4,0-3-5,0-1-3,16 4-6,1 4 6,6 4 2,-2 3-2,2 4 0,0 5-6,1 3-25,-5 2-83,7 0-101,0 0-120</inkml:trace>
  <inkml:trace contextRef="#ctx0" brushRef="#br1" timeOffset="63399.3765">12293 3920 896,'0'0'107,"0"0"-37,0 0 17,0 0-62,-81 23 0,71-5 3,4 0-23,6 1-2,0-4-1,10 0-2,11-8 0,9-4 3,3-3 2,1-1 0,-3-13-3,-5-5 6,-10 2 3,-10-3 30,-6-1 18,0 3-25,-4 2-17,-7 4-14,-6 4-3,4 8-24,-3 0-79,7 0-89,2 0-173</inkml:trace>
  <inkml:trace contextRef="#ctx0" brushRef="#br1" timeOffset="63729.7986">12524 3856 813,'0'0'296,"0"0"-243,0 0-8,0 0-38,0 0 32,0 0 34,25 90-39,-16-55-22,-4 2-5,-2 2-3,-3-3 7,0 1-11,-3-4 15,-7-7-6,0-3 2,0-6 0,4-5 2,-3-4 5,-3-4 5,0-2-1,-3-2 9,-8 0-11,3 0-3,-4-12-12,3-1-4,-2-1-1,3-2-20,5-2-42,0-4-49,10-1-148,5-9-270</inkml:trace>
  <inkml:trace contextRef="#ctx0" brushRef="#br1" timeOffset="63909.6368">12374 3735 903,'0'0'286,"0"0"-240,0 0 158,0 0-113,0 0-77,0 0-14,-26-33-1,26 38-84,10 13-103,5 3 8,6 1-191</inkml:trace>
  <inkml:trace contextRef="#ctx0" brushRef="#br1" timeOffset="64307.8264">12699 3939 789,'0'0'46,"0"0"21,0 0 13,0 0-42,0 0 3,0 0-9,68 25 6,-52-25-12,4 0-9,-1 0-4,-6-5-5,1-1-6,-5-5 7,-7-1 0,0-1 5,-2-1-2,0-2 15,0 4 7,0 3 12,-7 1-9,-10 3-9,1 5-9,-3 0-15,-4 0 2,7 13 1,0 4 5,0 2-11,9 2 1,0 1 0,7 0-2,0 0 0,0-2-6,16-4-47,10-3-69,8-9-72,0-4-156</inkml:trace>
  <inkml:trace contextRef="#ctx0" brushRef="#br1" timeOffset="64795.4825">13219 3816 695,'0'0'271,"0"0"-178,0 0 63,0 0-77,0 0-40,-82-28 18,64 28-17,-2 14-23,7 1 0,0 3-1,0 2-13,9 0 8,4 1-7,0 0 1,4-1-3,15-2-1,6-3-1,5-6-6,0-7-40,1-2-35,-1 0-42,-5-8-21,-1-9-21,-11-2-40,0-6 49,-3-5-58,-8-3 214,2-3 62,-4 0 77,0 2 15,0 4-36,0 5 61,0 7-75,0 3 4,0 6-13,0 5-25,-4 4-21,4 0-3,0 0-27,0 0-8,0 8-11,-2 16-6,2 7 6,-3 6 2,3 0-1,0-2-1,0-3 0,0 0-39,0-7-62,3-4-69,-1-6-75,2-6-267</inkml:trace>
  <inkml:trace contextRef="#ctx0" brushRef="#br1" timeOffset="65109.7588">13319 3811 765,'0'0'125,"0"0"-88,0 0-6,0 0-28,0 0-1,0 0-1,88-35 3,-75 30-1,-6 5 30,-4-3 34,-1 3 20,-2-1 21,0 1-3,0 0-39,0 0-24,0 0-24,0 0-18,3 10-1,2 9 1,1 2 2,-2 1-2,-1 2 2,3-4-1,-5 0-1,2 0-59,-1-4-85,1-2-102,-2-9-233</inkml:trace>
  <inkml:trace contextRef="#ctx0" brushRef="#br1" timeOffset="65283.966">13518 3655 1288,'0'0'66,"0"0"3,0 0 11,0 0-80,0 0-3,0 0-68,0 2-119,12 18 32,5-1-159</inkml:trace>
  <inkml:trace contextRef="#ctx0" brushRef="#br1" timeOffset="65997.3885">13771 3771 700,'0'0'232,"0"0"-170,0 0 39,0 0-52,0 0 5,0 0 25,-24 0-17,13 0-17,1 3-18,-10 4-6,4 6-7,0 3-4,-1-1-5,7 1 3,4-2-4,6 0-4,0-3-1,0-2-3,12-1 4,9-5 0,-2-3-1,-3 0 1,1 0 6,-7-11 1,-2 0 6,-1-4 5,-3 0-2,-1 1-13,0 1-3,0 3-14,1 4-30,-1-2-33,6-1-73,-1 0-5,4-2 85,5 3 59,-8 2 11,-1-1 26,3 2 28,-4 0 6,5 0-4,-1 3-9,-1 2-16,2 0-8,2 2-17,-2 12-5,-5 4 3,0 2 6,-2 1-6,-2-5-3,2 0 2,-2-5-3,3-3-1,-1-4-2,3-1 3,2-3-14,4 0 1,2-14-1,6-7 14,7-9-2,1-4 4,-1 0 13,-3 5 6,-10 8 10,-5 8 32,-2 8 3,-7 5-26,2 0-11,2 5-25,-2 19 17,1 9 1,2 5 1,-3 2-7,6 1-14,-1-4-2,4 1-3,-1-3-129,0-4-241</inkml:trace>
  <inkml:trace contextRef="#ctx0" brushRef="#br1" timeOffset="68627.2724">10155 5063 524,'0'0'177,"0"0"-114,0 0 27,0 0 8,0 0-41,0 0-22,0 0 4,8 0 12,-8 0 8,0 0 2,0-3-16,-17-1-22,-2-1-11,-8 2-9,-9-2 1,-1 4 2,-3 1 4,1 0 0,0 0 9,-4 0-5,-5 7-9,-2 5-1,3 5-2,-6 3 1,5 1-2,3-2 0,2 3 1,10-3-1,9 1 2,3-1-2,4 3-1,9 1 0,0 0 0,8 1-3,0-2 3,8-1-1,14-4 1,8-1 2,9-7 0,3-4-1,3-3 2,5-2-1,-2 0-2,-2-7-2,-9-5 2,-7-2 3,-6 0-2,-12 0 4,-12 0-3,0-3 2,0 3 5,-9-2-9,-5 7-1,7 4-12,4 3-50,3 2-91,0 0-147,16 0-294</inkml:trace>
  <inkml:trace contextRef="#ctx0" brushRef="#br1" timeOffset="68979.4401">10742 5013 852,'0'0'174,"0"0"-74,0 0 70,0 0-39,0 0-46,0 0-19,-28-24-23,28 24-4,0 0 1,0 0 1,0 0-8,-2 0-3,2 0-12,0 0-13,0 0-5,-1 0-11,-3 11-44,-2 12-59,0 14-53,3 5-149,3 4-168</inkml:trace>
  <inkml:trace contextRef="#ctx0" brushRef="#br1" timeOffset="69153.1529">10810 5484 970,'0'0'133,"0"0"43,0 0-7,0 0-51,0 0-43,0 0-34,0-2-32,0-2-9,0 1-30,0 0-73,0 1-107,-12-3-254</inkml:trace>
  <inkml:trace contextRef="#ctx0" brushRef="#br1" timeOffset="71591.0071">11781 4953 562,'0'0'80,"0"0"-27,0 0 37,0 0-20,0 0 1,0 0-4,6-4-14,-6 4-4,0 0 21,0-2-4,0 0-11,0-1 6,0 1-30,-11-4-14,-1 4-11,-1 0-1,-8 2-5,2 0 1,-2 0-1,-3 4-2,2 7 0,-2 3 0,3 1-4,3 0 5,6 2-1,2-1 2,6-1-2,4 1-4,0-3 2,0-1-4,17-3 7,6-4-1,2-2 3,8 0-1,0 0 0,0 0 1,-1 8-2,-7 3 1,-2 5-1,-9 0 0,-5 1 0,-2-2 1,-7-2 0,0 0 0,-3-4 4,-17-1 16,-2 0 11,-11-5-1,-3-3-5,2-3-8,3 0 5,2 0-14,10 0-7,4-4-1,10-1-41,5-6-70,8 1-124,22-5-214</inkml:trace>
  <inkml:trace contextRef="#ctx0" brushRef="#br1" timeOffset="71979.4146">12082 5067 695,'0'0'285,"0"0"-228,0 0 61,0 0-79,0 0-39,0 0 0,20-3 1,5 5 4,5-2 1,1 0-2,-1 0-1,-3-6-1,-9 0-2,-10 0 6,-6 0-2,-2-2 10,0 2 1,-13-2-8,-9 3 5,-1 2 2,-9 3-7,0 0 9,-1 1 0,1 12-2,9 0 13,-1 1-9,12 1-1,5 2-8,4 2-8,3 1-1,7-3 0,14 0 0,11-2 0,12-4-39,1-10-131,-3-1-237</inkml:trace>
  <inkml:trace contextRef="#ctx0" brushRef="#br1" timeOffset="72227.6874">12388 4872 1132,'0'0'113,"0"0"2,0 0 43,0 0-93,0 0-25,0 0-20,-4-12-18,8 38-2,5 11 12,0 4 5,0 1-4,-1 1-9,-2-2-2,4-6-2,0-2-33,3-7-79,7-11-116,1-10-182</inkml:trace>
  <inkml:trace contextRef="#ctx0" brushRef="#br1" timeOffset="72640.7191">12682 4970 968,'0'0'121,"0"0"-65,0 0 23,0 0-70,0 0-6,0 0 13,13 9-11,4-2 1,3-4 1,3-3-4,-5 0 2,-2 0-3,-2-3-1,-8-7 3,1 3-4,-7-3 3,0 1-2,0 1 1,0-1 2,-3 1 0,-10 3 7,-3 2 0,-4 3-5,-4 0 3,2 8-7,-3 4 7,8 4 7,5 1-5,0 2-1,7 5-2,5-1-2,0 0-2,17-1-3,7-2-1,10-3-1,4-7-97,-1-7-136,-4-3-276</inkml:trace>
  <inkml:trace contextRef="#ctx0" brushRef="#br1" timeOffset="72933.2644">13187 4902 935,'0'0'57,"0"0"89,0 0-24,0 0-70,0 0 15,-95-21-26,71 32-10,5 3-11,4 5 0,6 1-12,3-1-1,6 1-5,0-1-1,21-2-1,8-3 0,9-5 2,5-6-4,2-3-13,-1 0-79,-3-9-108,-5-8-127,-8-7-380</inkml:trace>
  <inkml:trace contextRef="#ctx0" brushRef="#br1" timeOffset="73143.387">13380 4749 701,'0'0'278,"0"0"-164,0 0 78,-35-81-75,32 78-23,3 1-8,0 2-18,0 0-43,0 5-25,0 23-9,2 8 9,9 10 15,-1 0-9,0 1-4,1-5-2,1-5-5,0-8-73,-2 0-55,2-11-89,2-8-121,-4-9-284</inkml:trace>
  <inkml:trace contextRef="#ctx0" brushRef="#br1" timeOffset="73434.5709">13359 4887 936,'0'0'76,"0"0"-10,0 0-28,0 0-34,0 0-4,0 0 0,109-44 1,-79 34-1,-5-2 1,2-2 0,-11 4 51,1 4 61,-11 2-49,-3 2 8,-3 2-10,3 0-20,-3 0-17,4 0-17,3 15-7,1 6 4,-1 5-3,4 1 1,-9 1-3,5 2 0,-4-3-34,1-3-75,1-4-105,5-6-146</inkml:trace>
  <inkml:trace contextRef="#ctx0" brushRef="#br1" timeOffset="73629.6975">13677 4646 1168,'0'0'109,"0"0"-29,0 0 79,0 0-130,0 0-29,0 0-2,-24-30-60,37 45-40,7 6-68,2 1-176,4-1-418</inkml:trace>
  <inkml:trace contextRef="#ctx0" brushRef="#br1" timeOffset="73959.7564">14005 4807 160,'0'0'682,"0"0"-572,0 0 31,0 0-65,0 0-17,0 0 14,-55-29-10,29 29-11,1 0-13,1 5-6,8 12-19,2 4-13,3-1 1,11 0-4,0-3-4,4 0 3,20-9 2,1-2 1,8-6 0,-3 0 0,-7-7 0,-5-8 1,-4 0 4,-8-4-2,-2-3 6,1 0-9,-4 2 0,1 6-43,-1 5-90,3 1-95,2 1-210</inkml:trace>
  <inkml:trace contextRef="#ctx0" brushRef="#br1" timeOffset="74417.2784">14118 4698 746,'0'0'176,"0"0"-77,0 0 2,0 0-69,0 0 3,0 0 28,49-7-18,-35 7-5,-5 7-13,-3 2-1,1 5-1,-5 3-7,3 3 3,-2 2-1,0-2-11,2 1-4,0-4 1,1-2-4,-3-4-1,1-3 0,-1-2-1,-2-2 1,2-4 0,-3 0 0,5 0 3,2 0 8,7-17 2,4-7-8,5-8-5,4-6 5,5-1 1,-4 2-4,-1 8 12,-6 11-2,-3 7 18,-11 6-4,2 3-6,-4 2-2,3 0-6,4 8-7,-2 16 10,0 7-2,3 8 2,1 1-2,-2-1-3,1 0-4,-1-8-6,3-1-1,-6-7-1,-2-3-65,-2-4-94,-5-2-213</inkml:trace>
  <inkml:trace contextRef="#ctx0" brushRef="#br1" timeOffset="75642.8879">9681 6282 576,'0'0'128,"0"0"-16,0 0 53,0 0-52,-83 0 3,79 0 31,0 0-38,1 0-45,3 0-9,0 0-10,0 10-26,3 12-10,14 8 36,12 4-4,7 1-14,6 2-11,1 1-7,-4-4-7,-5 2 1,-7-6-3,-10-1-10,-4-5-40,-7-3-59,0-6-30,-6-4-90,4-8-142</inkml:trace>
  <inkml:trace contextRef="#ctx0" brushRef="#br1" timeOffset="75951.3296">10030 6268 842,'0'0'182,"0"0"-55,0 0 55,0 0-75,0 0-53,0 0-30,-49 36-4,10 4 7,-4 5 2,-2-1 8,-4 2-16,4-3-2,-4-2-2,4-3-9,2-3-4,4-6-3,10-1 0,12-8-2,8-6-29,3-4-55,6-7-67,0-3-135,15-7-158</inkml:trace>
  <inkml:trace contextRef="#ctx0" brushRef="#br1" timeOffset="76328.3321">10734 6242 985,'0'0'247,"0"0"-112,0 0-4,0 0-16,0 0-36,0 0-23,3 0-15,-3 0-30,0 0-11,0 4-10,0 8-83,0 10-103,-9 8-127,-11 4-460</inkml:trace>
  <inkml:trace contextRef="#ctx0" brushRef="#br1" timeOffset="76483.4224">10657 6691 1008,'0'0'318,"0"0"-223,0 0 18,0 0-23,0 0-73,0 0-17,38-29-10,-35 20-107,-3-1-123,0-2-390</inkml:trace>
  <inkml:trace contextRef="#ctx0" brushRef="#br1" timeOffset="78726.9011">12121 6195 325,'0'0'125,"0"0"-41,0 0 39,0 0-38,0 0 15,0 0-5,15 0 0,-15 0-2,0 0-7,0-4 1,0-1-46,0 0-4,0-2 5,-9 1-21,-3 0-3,-6 1 3,-2 0-5,0 5 4,-4 0 3,-5 0-10,0 9-3,-1 8-5,-2 5 2,6 7-3,-1 5 2,12 5-1,2 2-2,13-3 2,0-6-4,13-3 0,17-2-1,5-10 0,9-8 0,3-6-1,5-3-38,0-2-98,0-15-106,-1-5-192</inkml:trace>
  <inkml:trace contextRef="#ctx0" brushRef="#br1" timeOffset="79093.4417">12361 6212 861,'0'0'140,"0"0"-32,0 0 29,0 0-86,0 0 7,0 0-16,68-60-16,-42 60-1,4 0-6,-5 10-11,1 13-1,-7 4-3,-4 3-1,-9 3-1,-6-1 1,0-5 1,-10-4 0,-7-5-3,1-7 5,-3-3-2,8-6 0,2-2 0,3 0-1,3-9 4,3-11-1,0-11-2,6-1-4,17-1 0,10 2 0,5 8-3,1 5-14,4 7-35,-7 5-85,-1 3-102,-3 3-169</inkml:trace>
  <inkml:trace contextRef="#ctx0" brushRef="#br1" timeOffset="79400.5684">12913 6161 873,'0'0'118,"0"0"16,0 0-30,0 0-64,0 0-4,0 0 11,-88 30-22,79-6-9,6-1-3,3 0-6,0-4-4,7-3-2,11-5 1,6-11-2,5 0 2,-4 0-2,-1-10 0,-6-9 2,-7-1 1,-6 0 4,-5-2 13,0-3-5,0 8-8,-3 4-7,-2 4 0,4 6-36,1 3-81,0 0-154,0 0-261</inkml:trace>
  <inkml:trace contextRef="#ctx0" brushRef="#br1" timeOffset="79799.7474">13369 6053 701,'0'0'210,"0"0"-60,0 0 4,0 0-67,0 0-29,0 0-15,-70-22-10,45 27 4,-1 5-10,6 6-11,4-1-6,6 3-9,6-3-1,4-2 0,0 2-3,4-4 2,16-1 1,5-1-2,5-3 2,3 2-5,-5-2-8,-1-3 8,-11 5-1,-2-2 6,-8 1-1,-6-2 2,0 2-1,0 1 9,-21 1 21,-4-1-11,-1 0-12,1-4-6,3 1-1,11-3-19,1-2-61,10 0-57,0-16-107,0-2-181</inkml:trace>
  <inkml:trace contextRef="#ctx0" brushRef="#br1" timeOffset="80166.6101">13671 6033 696,'0'0'228,"0"0"-98,0 0 46,0 0-97,0 0 3,0 0-31,-30-36-24,9 36-7,4 6-2,3 7-6,5 2-4,3-1-6,6 3 3,0 0-5,0 0-2,15 0 2,5-1 5,5-3-4,0-3-1,-1 0 1,-7-1-1,-3-1 1,-2-1-1,-6-2 0,-4-1 0,-2 0 2,0 1-2,-5 3 7,-20 2 0,-2 0-7,-6-2-35,0-2-96,2-3-150,-5-3-398</inkml:trace>
  <inkml:trace contextRef="#ctx0" brushRef="#br1" timeOffset="80932.0184">14582 5905 755,'0'0'257,"0"0"-170,0 0 114,0 0-81,0 0-72,0 0-18,0 0-9,5 32 15,-3 6 40,0 1-26,-1 3-15,3 1 0,-1-2-18,-3 0-5,0-2-3,4-1-8,-4-3 0,0-4 0,0-8-1,0-4-3,0-10-53,0-3-74,0-6-58,3-2-171,4-20-430</inkml:trace>
  <inkml:trace contextRef="#ctx0" brushRef="#br1" timeOffset="81285.3732">14608 5980 785,'0'0'150,"0"0"-95,0 0 75,0-80-45,14 61-34,6 4 18,-2 1-14,2 1-21,4 2 1,0 5-3,4 3-4,4 3-6,-1 0-7,-1 16-10,0 8-3,-12 5 0,-6 3 2,-3 2 4,-9-1-3,0-3 5,0-5 7,-17 0-6,-5-8-2,-5 0-4,-3-2 0,2-6-5,1-2-13,5-7-27,5 0-41,5 0-87,9 0-119,3-9-329</inkml:trace>
  <inkml:trace contextRef="#ctx0" brushRef="#br1" timeOffset="81675.3613">15043 5905 456,'0'0'270,"0"0"-199,0 0 110,0 0-85,0 0-18,0 0 9,66-41-7,-50 41-39,7 0-7,-2 7-3,7 16-11,-3 3-11,-4 7 6,-9 0-11,-3-2 1,-6-3-3,-3-6-1,0-2 2,-5-4 0,-8-3-2,-1-6 1,4-3-2,1-4-5,3 0 5,6-11 2,0-10 0,0-7-1,6-6-1,12-2-1,6 6-1,2 8-3,3 6-19,1 7-38,2 0-50,3 5-61,-1-3-132,1 5-378</inkml:trace>
  <inkml:trace contextRef="#ctx0" brushRef="#br1" timeOffset="81959.6183">15598 5878 319,'0'0'552,"0"0"-425,0 0 28,0 0-84,0 0-45,0 0 7,-79 53 2,70-26 1,9-2-16,0-5-10,4-3-3,13-4-4,5-7 2,6-6-2,4 0-2,-3-3 3,0-16-1,-7-3-1,-5-6 6,-10 0 17,-7-3 23,0 1-18,0 6-22,-1 9-4,-5 6-4,0 7-12,-1 2-79,3 0-105,4 7-79,0 0-244</inkml:trace>
  <inkml:trace contextRef="#ctx0" brushRef="#br1" timeOffset="82455.3803">16089 5900 897,'0'0'85,"0"0"46,0 0-20,0 0-77,0 0 30,0 0-6,-16-75-17,-1 71-11,-1-1 3,-7 5-8,4 0-3,-2 3-6,2 14-7,7 1-4,3 5-5,6 0-1,5-1 0,0-2 1,9-3-1,11-6-3,5-3-3,3-8-19,0 0-18,-5 0-14,-1-12 20,-4-9 8,-6-7 23,-3-5 7,-6-6 5,1-1 17,-4-3 7,0 2 19,0 3 4,0 11-2,0 8-11,0 9 6,0 6-11,0 4-9,0 0-25,0 20-4,0 11 1,0 7 3,0 4 5,7 0-3,0-3-2,2-3-2,1 0-51,-2-7-35,3-4-79,-5-8-114,1-11-175</inkml:trace>
  <inkml:trace contextRef="#ctx0" brushRef="#br1" timeOffset="83236.505">16367 5753 455,'0'0'118,"0"0"-77,0 0 12,0 0-32,0 0-1,0 0 73,0-7 51,0 4-46,0 1-24,-2-1 24,-1 1-17,1 1 1,2 1-6,0-2-29,0 2-8,0 0-13,-1 0-9,-2 2-17,3 12 0,-3 7 0,3 5 4,0-3-1,3 3-2,11-2 3,6-2-4,1-5 0,-1-5-3,2-3-13,-3-6-19,2-3-17,-9 0 13,-3-15-2,1-4 26,-7-4 11,-3-3 4,0-2 2,0-4 4,0 5 1,0 1 27,-3 6 5,1 8-1,1 4-2,1 5-3,0 3-16,0 0-17,0 17-6,1 9 6,5 5 5,4 1-4,-4 1-1,1-4-2,-1 1-55,-2-6-77,4-7-123,4-10-154</inkml:trace>
  <inkml:trace contextRef="#ctx0" brushRef="#br1" timeOffset="83549.6638">16840 5724 651,'0'0'193,"0"0"-69,0 0 43,0 0-81,0 0-20,0 0 7,0-61-10,-1 59-5,-13 2-34,0 0-1,-6 2-11,4 14 0,-1 1 2,5 6-3,5-1-6,4 4 3,3 1-6,0-2-1,13-2-1,7-4 0,2-6 0,4-6-17,-1-2-59,2-5-45,-1-5-103,1-12-113</inkml:trace>
  <inkml:trace contextRef="#ctx0" brushRef="#br1" timeOffset="83909.2783">17097 5450 880,'0'0'141,"0"0"-13,0 0 27,0-72-50,0 60-28,0 7 6,0 2-10,3 1-13,-3 2-5,1 0-20,1 2-28,1 13-5,0 7 15,1 8 21,2 3-25,1 3 0,3 1-1,-3 6-6,3 0-2,-1-4-3,-1-3 1,-4-2-2,3-6 0,0-3-1,-1-3 1,1-4-3,1-5-13,-1-3-7,0-3-17,3-6-37,-3-1-41,8 0-11,2-8-87,2-9-109</inkml:trace>
  <inkml:trace contextRef="#ctx0" brushRef="#br1" timeOffset="84179.6198">17087 5653 1005,'0'0'149,"0"0"-92,0 0 37,0 0-60,113-32-8,-61 28-1,-4-3-5,-2 1-18,-10 2 4,-6-3-6,-13 3-1,-2-1-26,-1-3-81,-5 2-118,-7-3-306</inkml:trace>
  <inkml:trace contextRef="#ctx0" brushRef="#br1" timeOffset="86909.3983">9678 7728 632,'0'0'146,"0"0"-70,0 0 66,0 0-35,0 0-21,0 0 9,0 0-2,3-7-31,-3 7-19,0 0-14,0 0-11,0 0-10,4 6-7,-1 11-1,3 10 17,2 2-5,1 7-1,1 3-11,-1 2 8,-2-1-7,4-1 3,-2 1-3,0-8 0,2-4-1,1-3 2,4-9-2,0-6 1,1-5 0,2-5 5,0 0-1,4-12 3,0-10 1,3-5 2,-5-6 5,0-2-3,-5-6 1,-3-7-6,-5-2 4,-2 3-6,-6 1-6,0 16 6,0 7-4,0 7 1,0 6-2,0 3-1,0 3-9,0-1-41,0 5-43,0-2-74,0 2-128,6 0-255</inkml:trace>
  <inkml:trace contextRef="#ctx0" brushRef="#br1" timeOffset="87307.0816">10722 7657 176,'0'0'810,"0"0"-722,0 0 88,0 0-55,0 0-35,0 0-19,-3-8-12,3 4-21,0 4 16,0 0-5,0 0-12,0 0-24,0 0-9,0 0-31,0 0-84,0 6-96,3 14-161,-3 7-33</inkml:trace>
  <inkml:trace contextRef="#ctx0" brushRef="#br1" timeOffset="87471.6847">10757 8071 1041,'0'0'127,"0"0"15,0 0-29,0 0-59,0 0-38,0 0-16,13-24-58,-7 16-93,-2 1-106,-4-3-379</inkml:trace>
  <inkml:trace contextRef="#ctx0" brushRef="#br1" timeOffset="88281.6243">11997 7565 686,'0'0'112,"0"0"79,0 0-25,0 0-61,0 0-37,0 0-5,-3-6-20,3 6-20,0 6-12,0 15-2,0 7 30,0 6 2,0 3-17,0 2-7,0 1-6,7-5-10,6-4 9,6-4-8,-1-5-2,6-6 3,-2-9-1,2-7 0,-3 0 3,3-5 6,-7-15-6,-2-7 14,-5-3 2,-3-9-4,-7-5 2,0-3-10,0 5-4,-9 9-4,-5 13 1,7 7-2,2 7-6,2 5-20,3 1-61,0 0-46,0 0-145,1 0-134</inkml:trace>
  <inkml:trace contextRef="#ctx0" brushRef="#br1" timeOffset="88739.791">12354 7549 765,'0'0'177,"0"0"-15,0 0-54,0 0-61,0 0-22,0 0 1,17 16 3,-11 5 15,5 1-18,-5 5 2,3 0-12,0 1 3,-2 0-3,3-5-5,-3-3-10,-1-4 2,1-7 0,-7-5-2,3-4 0,-2 0 3,5 0 9,3-12 22,8-9-7,-1-8-12,4-1-10,-1-3-3,-3 3-3,4 8 1,-7 2 1,3 6-2,0 7 0,0 0 0,-1 7 0,0 0-3,0 7-6,-2 10 1,1 5 8,-5 2 0,1 2-3,-3-5 3,2-1-7,2-7-37,-2-4-59,6-5-65,3-4-59,1 0-237</inkml:trace>
  <inkml:trace contextRef="#ctx0" brushRef="#br1" timeOffset="88942.6785">12928 7519 693,'0'0'360,"0"0"-250,0 0 39,0 0-94,0 0-55,0 0 15,6 43 29,3-19-18,-1 1 1,-1-1-22,0 2-5,-1-4-3,2-3-56,-6-6-112,-2-7-131,0-6-630</inkml:trace>
  <inkml:trace contextRef="#ctx0" brushRef="#br1" timeOffset="89107.0494">12794 7331 769,'0'0'345,"0"0"-278,0 0 104,0 0-105,0 0-66,0 0-22,36-32-81,1 44-86,0 2-213</inkml:trace>
  <inkml:trace contextRef="#ctx0" brushRef="#br1" timeOffset="89503.2284">13386 7492 649,'0'0'201,"0"0"-108,0 0 36,0 0-46,0 0-44,0 0 22,-67-18-3,44 25-17,1 7-4,2 6-13,7 4-13,4-4-4,8 3-5,1-6-2,4-3 1,13-6-1,8-5 0,-3-3-2,1 0 2,4-11 4,-8-6-4,-5 0 7,-1-3 12,-10 0 21,-3-4-1,0-1-12,-7 5-16,-4 3-11,-1 5 0,3 7-14,2 5-73,4 0-74,3 0-101,0 0-146</inkml:trace>
  <inkml:trace contextRef="#ctx0" brushRef="#br1" timeOffset="89573.2971">13386 7492 688</inkml:trace>
  <inkml:trace contextRef="#ctx0" brushRef="#br1" timeOffset="89931.743">13386 7492 688,'86'-75'176,"-75"69"-58,4-2-9,-5 5-44,2 3 17,1 0-17,-2 3-22,-2 11-10,1 2-16,-1 1-11,-1 2-3,-5-4-2,0 1 4,0-6-5,0 0 1,0-1 0,0-2-1,1-4-1,-2-3-1,3 0 1,3 0 1,3-11 9,5-7-6,-1-8 0,6-4 0,-1-4 2,6-3 5,-2 11 20,0 4-4,-7 12-16,-6 6 5,-3 4 8,-1 0-2,-1 0-7,3 11 8,1 11 15,-1 15-2,-1 3 6,-3 7-2,-1-5-18,3 0-11,-3-5-5,2-4-5,3-4-2,2-5-60,-8-5-115,-3-3-225</inkml:trace>
  <inkml:trace contextRef="#ctx0" brushRef="#br1" timeOffset="91945.356">9536 9310 630,'0'0'70,"0"0"16,0 0 47,0 0-54,0 0-27,0 0 2,0 0-5,0 0 22,-43 0 18,40 0-18,3 0 0,0 0-27,0 0-11,0 0-7,0 0-12,0 0-6,0 0-7,9 0 0,18-3-1,22-2 0,14-4 5,17 2-2,-2-3 1,-1 0-3,-5 4 0,-20-2 1,-10 5-1,-21 3 0,-9 0-1,-9 0-3,0 0-8,-3 0-34,0 0-60,7 2-66,2 4 0,3-3-227</inkml:trace>
  <inkml:trace contextRef="#ctx0" brushRef="#br1" timeOffset="92186.2013">10871 8966 1137,'0'0'170,"0"0"-17,0 0 2,0 0-70,0 0-52,0 0-16,2-34-17,2 34-13,-4 0-58,3 4-57,-3 16-52,0 7-124,0 7-348</inkml:trace>
  <inkml:trace contextRef="#ctx0" brushRef="#br1" timeOffset="92328.1387">10903 9416 1188,'0'0'162,"0"0"-31,0 0-52,0 0-55,0 0-24,0 0-49,-3-24-136,3 12-157</inkml:trace>
  <inkml:trace contextRef="#ctx0" brushRef="#br1" timeOffset="96565.3205">12342 8919 764,'0'0'93,"0"0"60,0 0-19,0 0-91,0 0-4,0 0 3,0 0-24,-14-16 6,-1 16-11,-5 0-9,-2 0 3,-1 3-4,-3 8 0,6 2-2,0-4 7,7 2-8,4 0-2,3 0 2,6-2 0,0 2-4,0-3 0,15 0 2,4-4 2,8 1 0,6-3 0,1-2 1,-1 3-1,-3 4 0,-8 0 0,-8 3-2,-1 0 1,-8 3 1,-3-3-3,-2 3 3,0-4 2,-2 1 7,-20 3 7,-4-3 16,-7-1-5,5-4-4,-2-1 0,0 1-14,2-2-9,-1 1 0,10-3-43,1-1-20,12 0-77,6 0-45,4-8-209</inkml:trace>
  <inkml:trace contextRef="#ctx0" brushRef="#br1" timeOffset="96971.379">12688 8956 593,'0'0'432,"0"0"-360,0 0-15,0 0-36,0 0-20,0 0 8,63-3 11,-41 3-11,2 0-2,-4 0-7,-2 0 6,2 0-6,-7-9 0,-1-2 0,-4 0-1,-5 0 3,-3 0 1,0 1 6,-7 0 23,-7 4-8,-1 4-3,-8 2-8,0 0 12,-3 2-8,1 10 14,-3 5 1,7 7-12,1-2 1,10 1-8,8-2 0,2-3-10,6 0 0,17-2-3,5-3-1,8-9-20,10-4-66,-2 0-85,0-4-176</inkml:trace>
  <inkml:trace contextRef="#ctx0" brushRef="#br1" timeOffset="97211.5915">13184 8705 922,'0'0'187,"0"0"-75,0 0 78,0 0-92,0 0-69,0 0 5,0-24-15,5 44-15,2 8 24,-1 8 14,2 4-17,-2 2-18,0-3-6,0 2-2,-2-7-2,2-2-75,-3-8-43,-2-5-127,1-13-162</inkml:trace>
  <inkml:trace contextRef="#ctx0" brushRef="#br1" timeOffset="97367.3873">13105 8913 990,'0'0'128,"0"0"7,0 0-73,0 0-62,0 0 3,120-29-3,-74 25-20,-7-2-81,-10-1-64,-9 1-221</inkml:trace>
  <inkml:trace contextRef="#ctx0" brushRef="#br1" timeOffset="98283.3529">14278 8831 725,'0'0'104,"0"0"30,0 0-25,0 0-56,0 0 42,0 0-5,8-56-21,-22 49-34,-4 0-3,-4 4-4,-5 3-2,3 0-10,-6 7 2,-3 5-2,8 2-3,1-1-1,10 1-4,9-1-8,5 2-1,0-1 1,10 0-4,9-5 2,13-6-5,8-3-1,5 0-13,1-12-8,-4-7-8,-6-5-10,-13-3 34,-8-3 12,-4-3 2,-8 2 6,-3-3 8,0 1 16,0 2 17,0 8-14,-3 8 5,3 8 7,0 4 7,0 3-24,0 0-24,0 0-5,0 18-14,0 10 13,0 11 0,6 0 1,1 2 0,8-2-20,2-2-73,2-7-72,5-12-147,-2-11-307</inkml:trace>
  <inkml:trace contextRef="#ctx0" brushRef="#br1" timeOffset="98477.9464">14596 8710 1072,'0'0'118,"0"0"93,0 0-63,0 0-109,0 0-10,0 0-12,3-8-14,4 32 2,2 4 2,-3 3-7,-3-5-7,-2 1-52,-1-8-61,0-2-143,0-10-244</inkml:trace>
  <inkml:trace contextRef="#ctx0" brushRef="#br1" timeOffset="98643.7868">14566 8520 1091,'0'0'180,"0"0"-57,0 0 41,0 0-127,0 0-37,0 0-16,-9-33-88,22 43-65,4 7-98,2-5-433</inkml:trace>
  <inkml:trace contextRef="#ctx0" brushRef="#br1" timeOffset="99033.662">14891 8609 1046,'0'0'252,"0"0"-210,0 0 35,0 0-55,0 0 28,27 92-11,-21-66-27,0-2-8,1 0-1,-3-2-1,-2-5-2,-1-5-2,-1-3-2,0-6-13,0-1-20,0-2 8,0-2 29,0-15 5,-7-10-2,-3-9 0,4-10 10,-6-10 1,4-4 0,2 0 12,0 5-6,2 15 4,4 16 4,0 9 17,0 10-5,0 3-28,0-1-12,7 3-5,10 0-40,7 3-38,-2 22-78,-1 3-105,-8 5-217</inkml:trace>
  <inkml:trace contextRef="#ctx0" brushRef="#br1" timeOffset="99436.9217">15141 8576 920,'0'0'198,"0"0"-72,0 0 6,0 0-113,0 0-13,0 0 4,35 37 6,-27-10-8,0 1 2,0 0-7,-5-2-3,4-2-9,-4-9-19,1-5-6,-1-3 11,-1-7-1,-2 0 11,0 0 13,0-20 17,0-6 0,-9-7 17,-7-10 3,-4-10-10,3-5 20,1-2-2,7 6-5,8 9 9,1 14-12,0 8-14,0 11-15,10 2-8,6 1-3,4 7-8,0 2-18,-1 4-30,-4 22-45,-3 10-53,-6 5-90,-6 0-210</inkml:trace>
  <inkml:trace contextRef="#ctx0" brushRef="#br1" timeOffset="99731.3131">14856 8685 555,'0'0'403,"0"0"-310,0 0 66,0 0-72,0 0-63,0 0-3,77-33-2,-28 17-9,6 0-5,1-1 4,-1-2-4,-6 2-4,-9 6-1,-10 2 0,-9 2-23,-7 4-80,-6 3-140,-5 0-318</inkml:trace>
  <inkml:trace contextRef="#ctx0" brushRef="#br1" timeOffset="100592.8039">15550 8629 562,'0'0'161,"0"0"-22,0 0 9,0 0-74,0 0-21,0 0-4,-5 3 2,5-3-31,6 0-14,13 4 10,2-4 6,7 0-6,0 0-10,-1 0-1,-2-10-1,-7-1-4,-3 2 3,-8-1-1,-7-2 0,0 2 5,0-3-6,-12-1 11,-5 7-9,-7 4 0,2 3 12,-4 0-4,1 10 1,-2 13 5,1-1-5,7 1 1,6 5-8,10-6-2,3-1 3,0-2-5,16-3-1,13-5 0,7-4-10,6-7-44,6 0-79,-2 0-141,-4-17-438</inkml:trace>
  <inkml:trace contextRef="#ctx0" brushRef="#br1" timeOffset="100923.325">15917 8526 585,'0'0'239,"0"0"-164,0 0 35,0 0-79,0 0 9,0 0 32,101-22-29,-72 38-25,-3 7-2,-5 1 10,-4 1-15,-5-4-4,-9-2 1,-3-2-4,0-5-2,0-5 0,-13-4 10,5-3 2,-1 0 6,2-12 28,4-11 8,3-1-22,0-7-16,3-3-11,14 4-7,6 7-6,0 6-35,2 8-62,0 5-75,2 1-180</inkml:trace>
  <inkml:trace contextRef="#ctx0" brushRef="#br1" timeOffset="101266.9213">16409 8516 601,'0'0'205,"0"0"-166,0 0 93,0 0-72,0 0-17,90 15 2,-68-15-17,-2-3-13,-6-5-8,-4-1 3,-3-5-2,-7 4 30,0 1 22,0-4-25,-5 5 34,-8-1-43,-3 6-14,-8 3 14,3 0-17,-2 8 2,3 9 2,4 3 5,6 6-4,3-2-4,4 0 1,3-2-5,11 1-6,14-6 0,4-3-1,6-5-48,3-7-67,0-2-112,-6 0-237</inkml:trace>
  <inkml:trace contextRef="#ctx0" brushRef="#br1" timeOffset="101673.5774">16723 8389 908,'0'0'121,"0"0"39,0 0-57,0 0-86,0 0-10,0 0 33,28 30 13,-13-8-12,-6 2-14,0-2-15,-2-2 0,0-3-10,-2-4 6,-2-5-7,5-6 5,-5-2-4,4 0 4,3 0 4,8-10 1,0-7-2,4-6-9,1-4 2,-4 5 0,1-1-2,-3 5 1,-5 6 0,1 3 0,-6 4-1,-1 5 0,0 0 1,4 0-2,2 8 0,3 10-1,-2 5 2,-4 3 0,-1-1 0,0 1 0,-1 0-13,-3-2-53,2-6-68,4-3-117,9-6-194</inkml:trace>
  <inkml:trace contextRef="#ctx0" brushRef="#br1" timeOffset="101927.6405">17429 8385 1032,'0'0'98,"0"0"98,0 0-93,0 0-58,0 0-8,0 0 5,-86 13-14,71 4-4,5 4 17,0-1-10,3-1-16,7 3-8,0 1-5,0 0-4,17-5-1,6-5-52,6-6-52,-3-7-122,4 0-182</inkml:trace>
  <inkml:trace contextRef="#ctx0" brushRef="#br1" timeOffset="102333.4104">17649 8349 860,'0'0'144,"0"0"-120,0 0 80,0 0-75,0 0-4,94 23-2,-79-23-11,1 0-8,-5 0-3,-1 0 4,-5-3-1,-3-8 25,0-5 22,-2 2-12,0-4 7,-4 1-15,-8 0 9,-2 6-9,-2 3 4,-2 0-13,-8 5-2,0 3-9,-1 0 0,0 11 5,4 11-7,1 7 5,6 4-3,7-2 10,9 2-3,0-7-14,4-4 3,20-5-2,10-2-2,5-10 9,3-1-9,-3-4-3,-7 0-15,-3-8-44,-2-1-33,-7-1-89,2 1-131,-6 2-261</inkml:trace>
  <inkml:trace contextRef="#ctx0" brushRef="#br1" timeOffset="102993.59">18756 7872 148,'0'0'872,"0"0"-808,0 0 67,0 0 52,0 0-114,0 0-30,-93 14-22,51 32 2,-4 8 4,9 5 11,8 7 6,16 2-6,13 3-10,3-3-2,31-5-16,18-5-1,12-3-5,10-9-10,5-7-57,-3-9-92,-9-13-188,-12-11-652</inkml:trace>
  <inkml:trace contextRef="#ctx0" brushRef="#br1" timeOffset="103623.7634">19714 8015 690,'0'0'317,"0"0"-221,0 0 91,0 0-43,0 0-91,0 0-30,0-12-2,0 12-8,0 9-7,0 18 2,-3 5 30,-8 8-7,0 3-1,2-3-10,2-3-2,1-8-10,4-9-5,2-4-2,0-6 2,0-3-2,2-5 1,16 1-1,5-3 5,9 0-2,7 0-4,3-12-49,1-8-86,-9 0-133,-6 0-246</inkml:trace>
  <inkml:trace contextRef="#ctx0" brushRef="#br1" timeOffset="103795.7905">19852 8206 997,'0'0'135,"0"0"-57,0 0 8,0 0-67,0 0-5,0 0-3,88-24-3,-60 10-8,1-3-75,-6-1-95,-8 0-204</inkml:trace>
  <inkml:trace contextRef="#ctx0" brushRef="#br1" timeOffset="103975.3559">19744 8025 909,'0'0'229,"0"0"-95,0 0 75,0 0-144,0 0-46,0 0-15,47-44 0,-6 28-4,0 5-2,-2 2-62,-3 4-101,-1 4-105,-2-2-205</inkml:trace>
  <inkml:trace contextRef="#ctx0" brushRef="#br1" timeOffset="104207.7734">20263 7928 1178,'0'0'165,"0"0"-30,0 0-47,0 0-61,0 0 4,0 0 31,112 51-19,-74-30-28,-1 4-9,6-3-4,-5 2-2,-3-5-10,-3 2-65,-10-1-60,-9-7-137,-2-4-187</inkml:trace>
  <inkml:trace contextRef="#ctx0" brushRef="#br1" timeOffset="104425.6818">20654 7886 819,'0'0'212,"0"0"-37,0 0 20,0 0-88,0 0-61,0 0-34,0 0-7,-64 63 23,24-18-3,0 0-11,7-3-13,6-5-1,13-7-28,7-5-34,7-8-113,11-11-135,19-6-309</inkml:trace>
  <inkml:trace contextRef="#ctx0" brushRef="#br1" timeOffset="104717.345">21060 7874 440,'0'0'438,"0"0"-320,0 0 74,0 0-38,0 0-60,0 0-46,-34-14-36,8 14 12,0 5 6,0 9 6,0 6 1,4 6-6,5 1-11,4 0-4,9 0 2,4-2-17,0-2-1,12-2 2,15-1-2,7-8-9,6-8-33,1-4-59,-2 0-105,-6-11-230</inkml:trace>
  <inkml:trace contextRef="#ctx0" brushRef="#br1" timeOffset="105085.6465">21260 7914 226,'0'0'766,"0"0"-668,0 0 25,0 0-58,0 0-60,0 0-2,18-6-2,0 6 2,0 0-3,3 0 1,-4-6-1,-3-2-6,-6-3 2,-5 0 4,-3 2 0,0-1 1,0 1 5,-4 4 15,-12 2-3,-2 3-9,-2 0-5,0 4 15,-1 12 22,4 3-4,-1 5-10,8 0 2,1-2-3,9 3-14,0-6-1,0-2-2,9-5-7,10-5 5,7-3-7,4-4-22,4 0-61,-2-7-124,0-9-147</inkml:trace>
  <inkml:trace contextRef="#ctx0" brushRef="#br1" timeOffset="105295.7871">21606 7800 1066,'0'0'136,"0"0"60,0 0-46,0 0-115,0 0-29,0 0-3,-8 49 20,4-15 23,-2 8-30,-3 2-6,2-1-8,0-5-2,3-1-58,2-6-48,2-9-127,0-8-138,3-11-494</inkml:trace>
  <inkml:trace contextRef="#ctx0" brushRef="#br1" timeOffset="105527.9393">21627 7800 948,'0'0'111,"0"0"0,0 0-27,0 0-65,0 0-13,101-32 3,-82 45 18,-3 5-10,-5 3 21,-8 2 11,-3-2-23,0 1 8,-14-2-14,-6-1-11,-2 1-9,-1-1-17,7-8-98,4-3-133,11-8-288</inkml:trace>
  <inkml:trace contextRef="#ctx0" brushRef="#br1" timeOffset="105895.5961">21936 7911 72,'0'0'784,"0"0"-741,0 0 124,0 0-86,87 22-58,-63-22-13,-6 0 2,-1-1-1,-4-15-4,-1-1-2,-3-5 10,-3-6 5,-6-7-4,0-2 13,0-5 9,-15 2-6,-1 5 37,-2 3 21,1 10-15,5 9-18,4 6-7,5 6 12,1 1-33,-1 0-29,-3 18-16,0 11 15,0 10-1,2 0 2,4 3 0,0-1-14,5-4-52,6-3-41,1-9-81,4-6-135,-2-8-279</inkml:trace>
  <inkml:trace contextRef="#ctx0" brushRef="#br1" timeOffset="106059.9347">22041 7786 831,'0'0'331,"0"0"-243,0 0 74,0 0-86,0 0-70,0 0-4,96-51-2,-66 44-21,-5 3-89,-2 0-86,-3-1-163</inkml:trace>
  <inkml:trace contextRef="#ctx0" brushRef="#br1" timeOffset="106389.5099">22514 7224 522,'0'0'648,"0"0"-523,0 0 70,0 0-55,0 0-67,0 0-31,3-14-11,21 16-16,9 21 1,7 13 25,2 18-15,-9 14-4,-7 6 1,-10 5-7,-15 0-11,-1 0-5,-28-2-33,-22-5-103,-8-9-169,-3-7-453</inkml:trace>
  <inkml:trace contextRef="#ctx0" brushRef="#br1" timeOffset="109027.0753">9766 10415 602,'0'0'216,"0"0"-140,0 0 92,0 0-76,0 0-35,0 0 3,0 0 4,-9-2-24,9 2-1,0 0-4,0 0-11,9 0-5,8 0 7,9 1 3,3 2-13,4-3 4,2 0-12,-2 0 2,-1-3-6,3-8-2,-2-3 1,-4 2-1,-3-2-2,-10 1 0,-2-4 1,-5-2 0,1-4 2,-7 0-3,-3-1-1,0-2 0,0 1-1,-10 6-4,-2 1-3,1 8 8,-1 3 1,1 0 5,3 4-4,-9 3 3,0 0-4,-1 0 0,-3 0-1,-1 0 1,0 0 0,2 6-3,-4 5 3,2 2 0,0-4 0,-1 1 3,2 5 2,3-6 1,1 7 8,2 1-7,0 2 6,4 4-6,2 1 9,-2 5-4,5 1 2,5-1 0,-2 4 3,3 0-6,0 1-2,0 5 1,0 1 12,4 6 3,2 4-7,-1 6-4,4 0 2,-6 4-11,3-4 2,0-6 0,-4-3-1,-2-8 2,0-3 0,0-7 2,0 0 8,-8-8-11,2-4 0,-5-4-5,4-4 4,-2-9-6,-7 0-18,-1 0-71,1 0-135,1-19-260</inkml:trace>
  <inkml:trace contextRef="#ctx0" brushRef="#br1" timeOffset="110130.362">10955 10318 920,'0'0'174,"0"0"22,0 0-10,0 0-101,0 0-16,0 0 5,0-47-20,0 44-25,0 3-5,0-3-4,0-1-2,0 4 0,3-1-12,-3-1 2,0-2-4,0 4 1,0 0-1,0-3-4,0 3 2,0 0 0,0 0-2,0 0 5,0 0-3,0 0 6,0 0 1,0 0 1,0 0-1,0 0-1,0 0-4,0 0-1,0 0-2,0 0 0,0 0-1,0 0-8,0 0-15,0 0-48,0 0-44,0 0-74,-6 0-158,-3 0-214</inkml:trace>
  <inkml:trace contextRef="#ctx0" brushRef="#br1" timeOffset="110595.9304">11123 10667 907,'0'0'254,"0"0"-88,0 0 14,0 0-72,0 0-21,0 0 5,0 0-28,1-3-31,1-4-23,1 1-10,-2 2-2,3-3-30,-1 5-43,0-2-93,4 1-105,-4-2-218</inkml:trace>
  <inkml:trace contextRef="#ctx0" brushRef="#br1" timeOffset="111329.6814">12404 9956 726,'0'0'202,"0"0"-26,0 0 29,0 0-74,0 0-48,0 0-19,0 0-27,0 8-22,0 11-13,0 15 7,0 6 18,0 4-6,0 1 12,0 2-5,0-5-14,0-6-5,0-3-4,0-9-3,0-6-2,0-7 0,0-5-27,0-6-45,0 0-65,0 0-72,0-8-71,2-14-276</inkml:trace>
  <inkml:trace contextRef="#ctx0" brushRef="#br1" timeOffset="111696.9343">12429 10076 708,'0'0'214,"0"0"-115,0 0 111,-7-76-109,7 54-61,5 2 42,4 3-30,4 4-9,-3 2-14,13-1-17,-1 4 0,10 8-3,2 0-4,-4 8-5,0 15 1,-8 9-1,-10 2-6,-12 5 6,0-5 5,-11-5-4,-5-3-1,-3-9 0,5-5-13,2-4 8,6-8 5,5 2 1,-2-2 8,3 0 3,0 0 6,0 0-5,0 0-11,0 1-2,12 8-11,12 5 0,4 6 0,5 4-51,-3-2-123,-2-2-169</inkml:trace>
  <inkml:trace contextRef="#ctx0" brushRef="#br1" timeOffset="127129.6794">12917 10146 729,'0'0'59,"0"0"12,0 0 3,0 0-60,0 0-5,0 0 19,0 0-18,45 6-1,-22-6 12,-7 0-14,3 0 5,1 0-3,-3-6 3,-1-1 0,-3 3 3,-7-5 8,-3 5 7,-2-3 9,-1 1 17,0 0 16,-4-1-16,-12 0-12,0 4-19,-1 1-5,2 2-4,-5 0 2,3 0-3,-3 12 0,0 4-8,3-2 1,4 2 3,8-2-9,3-2-1,2 2 0,0-1-1,2 4 0,19-5 1,1-1-3,14-5-4,9-6-71,4 0-86,-1-10-121,-3-11-300</inkml:trace>
  <inkml:trace contextRef="#ctx0" brushRef="#br1" timeOffset="127572.4544">13304 10043 783,'0'0'175,"0"0"-55,0 0 86,0 0-144,0 0-6,0 0 1,-15-17-23,15 17-17,0 0-6,1 5-7,13 9 3,1 3 1,-2 3-4,-1-3-1,-1-1 0,-4-5-3,0-2 0,-2-2-1,-2-5 1,-2-2-2,2 0-6,3 0 6,8-9 1,-3-8 2,6-5 1,0 0-2,0 1 1,1 1 0,-4 6 0,-6 4 3,0 4 0,-4 6 2,2 0 0,2 0 0,4 4-2,0 9 6,0 4-3,3 3-1,-6 2-4,1-5-2,3 2 0,3-8-28,0-2-65,4-9-96,5 0-107,-2 0-358</inkml:trace>
  <inkml:trace contextRef="#ctx0" brushRef="#br1" timeOffset="127990.5136">13982 9948 784,'0'0'173,"0"0"-35,0 0 32,0 0-117,0 0 0,-85-7 9,63 19-29,3 4-7,-1-2-8,7 3-13,7 3 0,-1 0-5,7-3 0,0-2 0,7-1 1,9-5-1,10-5-24,5-4-10,-1 0-15,0 0-9,-5-10-4,-9-4 22,1-1 30,-14-5 10,0 0 15,-3 3 37,0 1 3,0 2 24,0 9-23,0 1 1,0 4-11,0 0-21,0 0-23,0 0-2,3 16-14,1 4 13,3 3 0,0-3-13,2-1-45,-3-2-83,4-7-82,-1-4-159</inkml:trace>
  <inkml:trace contextRef="#ctx0" brushRef="#br1" timeOffset="128575.2496">14138 9911 600,'0'0'398,"0"0"-323,0 0 74,0 0-36,0 0-92,0 0 6,20-11 11,-9 25-4,1 6-15,-3-1-9,-3 1-1,3-3-6,-1-4 1,-2 0-3,4-6 1,-7 1-2,0-6 0,1-2-5,-1 0-2,-2 0 7,5 0 0,0-13 5,2-4-2,1-3-3,-3 1 0,0-4 1,1 6 0,3 4 2,-5 4-3,2 4 0,3 5 0,3 0-2,0 0 2,7 17 5,-8 3-5,-1 2 2,-3-5-2,-1-1 0,0-5 1,0-5-1,-4-3 0,0-1 2,-3-2 1,6 0 3,1-4 7,5-13 6,2-3-7,-4 0-2,6-6 1,4 7 5,-5 6 8,2 6 3,-4 7-24,-7 0-2,0 7 1,2 8 6,-2 8 0,-3-2-1,0 1-6,-1 2-1,-2-4-28,1 0-50,6-4-72,2-7-132,7-6-113</inkml:trace>
  <inkml:trace contextRef="#ctx0" brushRef="#br1" timeOffset="128951.0395">14941 9864 718,'0'0'178,"0"0"-163,0 0 103,0 0-78,0 0-4,0 0 25,61-9-31,-55 5 4,4-3 9,-7-2 5,0-2-4,-2-5-18,-1 4 31,0-2-15,0 1-20,0 4 12,-7 1-5,-9 5-13,0 3-3,-1 0-3,0 6-8,-1 11 9,5 5-2,1 2 11,4 2-4,5 4 1,3-7-4,0 2-7,5-6 0,13-4-4,-1-2-2,8-5-61,0-8-94,5 0-236</inkml:trace>
  <inkml:trace contextRef="#ctx0" brushRef="#br1" timeOffset="129101.6845">15314 9944 967,'0'0'416,"0"0"-260,0 0 23,0 0-95,0 0-66,0 0-13,0 0-5,0 0-75,-6 4-93,-14 6-175</inkml:trace>
  <inkml:trace contextRef="#ctx0" brushRef="#br1" timeOffset="137287.1898">8419 3752 25,'0'0'67,"0"0"-21,0 0-3,0 0-17,0 0-10,0 0-9,0 0 6,0 0 1,-10 0-10,10 0-4,0 0-11,-4 0-77</inkml:trace>
  <inkml:trace contextRef="#ctx0" brushRef="#br1" timeOffset="143266.7594">2633 12262 218,'0'0'76,"0"0"12,0 0 88,0 0-72,0 0-27,0 0 4,0 0-3,-34-44-19,29 39 9,-1 2 10,-2 3 2,6-1 2,2 1-19,0 0-21,0 0-2,0 0-8,0 0-3,0 1-23,10 16-3,7 3 8,8 2 7,5 5-18,3-4-3,6-1-41,-1-2-116,-2-9-72,3-8-132,-9-3-312</inkml:trace>
  <inkml:trace contextRef="#ctx0" brushRef="#br1" timeOffset="143439.5113">2941 12243 901,'0'0'123,"0"0"2,0 0 10,0 0-48,-96-10-48,60 37-17,0 6 4,-3 3-6,1-4-18,5-1-2,3-1-48,7-11-67,12-2-75,11-11-82,0-6-113</inkml:trace>
  <inkml:trace contextRef="#ctx0" brushRef="#br1" timeOffset="143611.8015">2715 12171 961,'0'0'145,"0"0"0,0 0 48,0 0-79,0 0-59,0 0-54,0 35 4,6 21 4,3 8-9,2 2 0,5 3-71,0-2-111,4-8-145,-2-4-419</inkml:trace>
  <inkml:trace contextRef="#ctx0" brushRef="#br1" timeOffset="144463.7216">4135 12087 482,'0'0'279,"0"0"-159,0 0 5,0 0-9,0 0-18,0 0-25,0 0-30,0 0-13,0 0-5,0 10-21,-3 5 1,3 4 1,0 10 6,0 1-1,0 1-1,5-2-5,8-3 0,4-6-5,5-1 1,-1-8 1,-2-5-2,8-6 0,-3 0 0,3-16 2,1-11 3,-4 0-4,-5-8 2,-10-2 3,-4 1-4,-2-4 2,-3 8-3,0 4 2,0 8-3,0 11-2,0 2-4,0 7-52,0 0-145,0 4-74,0 9-67</inkml:trace>
  <inkml:trace contextRef="#ctx0" brushRef="#br1" timeOffset="144852.6143">4671 12097 585,'0'0'144,"0"0"-14,0 0 16,0 0-22,0 0-64,0 0-25,-30-5-14,10 5 11,1 0-12,0 0-2,8 5-12,2 5 2,6 0-8,3-1-3,0 6 3,3 1 1,17-2 0,8 4 0,-1-1 1,1 3-2,-5-3-2,-7 0-2,-9-5 4,-2-2 0,-5-3 0,0 0 7,-8 2 8,-12 1 20,-9-3-10,1-3-18,1-4-7,5 0-4,7 0-62,10-1-94,5-19-118,0-3-610</inkml:trace>
  <inkml:trace contextRef="#ctx0" brushRef="#br1" timeOffset="145033.4555">4811 12112 833,'0'0'192,"0"0"-61,0 0-10,0 0-37,0 0-56,0 0 21,41 58 0,-27-27-34,-5-2-15,-3 1-8,-3-4-72,-3-2-120,0-12-155</inkml:trace>
  <inkml:trace contextRef="#ctx0" brushRef="#br1" timeOffset="145207.1578">4712 11966 627,'0'0'524,"0"0"-434,0 0 60,0 0-56,0 0-56,0 0-38,-16-47-45,43 67-24,4 5-105,-1-3-115,0-3-359</inkml:trace>
  <inkml:trace contextRef="#ctx0" brushRef="#br1" timeOffset="145582.0939">4930 12114 572,'0'0'229,"0"0"-176,0 0 9,0 0 42,0 0 11,0 0-67,58 92 7,-47-71-25,-2-5-2,-2-2-13,-2-5-9,2-3-3,-4-2 5,0-4 0,6 0-2,6 0 0,10-14 0,8-5-6,2-3 2,2-6-2,-9 6-2,-4 1-2,-5 2 2,-6 5 1,-3 7 1,0 4 0,-1 3 1,-3 0 0,-1 16 0,2 4-1,-4 7 2,0-4-2,3 2-10,3-3-32,7-2-72,8-11-30,12-6-104,6-3 10</inkml:trace>
  <inkml:trace contextRef="#ctx0" brushRef="#br1" timeOffset="146022.7831">5740 12051 680,'0'0'149,"0"0"14,0 0-33,-82-43-35,58 43-27,2 3-39,7 14-4,0 6-13,9-2-2,2 1-10,4-2 0,4 0 2,14-4-2,7-6-1,-2-7 0,5-3-5,-4 0-15,-2 0 7,-6-9 10,-2-8 1,-5 1 3,0-1 4,-2 0 1,-5 5 3,4 2-3,-6 7 4,0 3 4,0 3-13,0 24-14,0 7 14,0 16 3,0 1 1,0 7-7,-8-4 6,-2-1-3,-2-7 1,-1-9-1,2-11 2,-1-4 6,-4-8 24,-1-1 4,-5-6 4,-2-4-9,-4-3-20,-2 0-11,-2-10-20,3-10-107,-1-9-154,12-12-465</inkml:trace>
  <inkml:trace contextRef="#ctx0" brushRef="#br1" timeOffset="146705.5452">6425 12034 319,'0'0'461,"0"0"-359,0 0 36,0 0 6,0 0-12,0 0-38,0-23-26,0 23-37,0 0-21,0 17-8,-5 9 16,3 2 14,1 7-8,1 2-11,0 2-3,0-2-1,11-2-9,2-4-1,-1-8-22,-6-1-44,0-8-75,0-1-97,-6-9-167</inkml:trace>
  <inkml:trace contextRef="#ctx0" brushRef="#br1" timeOffset="146893.5149">6229 12289 845,'0'0'152,"0"0"-10,0 0-16,0 0-45,0 0-62,124-43 13,-56 34-14,3-1-10,-3 4-8,-5-2-10,-5 4-72,-10-4-109,-5 0-77,-10-5-136</inkml:trace>
  <inkml:trace contextRef="#ctx0" brushRef="#br1" timeOffset="147260.6656">6798 12082 168,'0'0'646,"0"0"-500,0 0-5,0 0 5,0 0-53,0 0-10,-33-43-40,33 43-32,0 5-11,0 16 0,10 11 9,-1 5 13,-2-1-12,4-2-8,-2-8 3,-3-1-5,0-11 0,-3-4 1,1-3 1,2-7-2,2 0-7,1 0 7,7-4 7,4-13-3,5-8-2,-4-2 2,1 1-3,-2 2-1,-1 4 0,-4 8 1,-5 4-1,1 8 1,-5 0-2,1 11-5,2 12 6,-3 4-2,1-1 1,4 4-25,-2-4-73,2-6-91,3-4-113,6-8-368</inkml:trace>
  <inkml:trace contextRef="#ctx0" brushRef="#br1" timeOffset="147591.2139">7263 12201 486,'0'0'444,"0"0"-340,0 0-12,0 0-52,0 0-29,0 0-1,58-8 11,-40 5-8,2 0-1,-4-5-7,-2 0-1,-1-3 0,-3 2 0,-7-2 3,-3 1 0,0 0 15,0 2 15,-13 0-10,-3 5 15,-4 3-35,-3 0-2,4 11 0,-3 8 2,4 1 2,6 5 3,6 0-4,6-5-5,0 2-3,0-5 0,18-1-10,6-6-43,4-3-72,-1-4-105,3-3-163</inkml:trace>
  <inkml:trace contextRef="#ctx0" brushRef="#br1" timeOffset="147922.0038">7675 12140 480,'0'0'372,"0"0"-254,0 0 18,0 0-42,0 0-7,0 0-36,-62-43-27,52 47-14,-6 9-4,3 4 1,6 2 2,-1-2-3,8 0-6,0-3 3,5 1-3,11-1 1,1-1 1,4-1-2,0-2 0,-5-3 1,-6 0 1,-3-4-1,-7-3 0,0 0 1,0 0 15,-12 0 13,-3 0-17,-6 0-13,0 0-21,5 0-23,9-7-61,7-5-73,0-2-108,4-2-253</inkml:trace>
  <inkml:trace contextRef="#ctx0" brushRef="#br1" timeOffset="148264.7104">7903 12157 588,'0'0'109,"0"0"-15,0 0 27,0 0-54,106-6-19,-80 2 8,3 0 7,-11-2-55,-3 0-4,-9-4 2,-2 1 11,-4-3 8,0-1 13,-10 1-4,-6 2-17,-1 3 2,2 3 14,-6 4 0,2 0-13,0 4-6,-1 13 13,5 5-8,0 2 2,9 5-5,6-6-7,0 0 2,0-6-8,17-3 1,8-1-4,2-6-15,4-4-60,-1-3-72,-6 0-162</inkml:trace>
  <inkml:trace contextRef="#ctx0" brushRef="#br1" timeOffset="149127.2089">9104 12025 427,'0'0'128,"0"0"29,0 0 39,0 0-42,0 0-45,0 0-3,10-31-24,-10 28 12,0 1-55,0 2 3,-13 0-24,-4 0-11,-5 0-4,-8 12-1,3 2-2,5 6 0,7 3-2,7 1-2,8 1 3,1-1-3,23-4 1,6-4-11,11-7-8,-1-9 9,3 0-6,-3-5 10,-5-15 8,-8 0 1,-12-4 5,-8 2 7,-7 1 10,0 1-8,-19 4-14,-5 6-2,-1 7-65,5 3-86,7 0-61,13 0-110,0 3-362</inkml:trace>
  <inkml:trace contextRef="#ctx0" brushRef="#br1" timeOffset="149329.7239">9311 11981 525,'0'0'367,"0"0"-263,0 0 68,0 0-44,0 0-64,0 0-35,52-2 8,-39 31 31,4 7-37,-8 2-12,-6 1-12,-1 3-5,-2-1-2,0-5-4,0-4-47,0-5-68,0-7-57,0-10-48,0-10-147</inkml:trace>
  <inkml:trace contextRef="#ctx0" brushRef="#br1" timeOffset="149555.5418">9399 12072 772,'0'0'114,"0"0"31,0 0-43,49-86-51,-22 76 4,4 3-17,8 7 13,0 0 3,-6 6 8,-5 10-43,-13 4-15,-9 0 1,-6-3 1,0 3 4,-9-3-4,-10 2-6,4-2-4,-1-4-70,9-4-92,7-2-70,0-7-290</inkml:trace>
  <inkml:trace contextRef="#ctx0" brushRef="#br1" timeOffset="149902.9875">9854 12071 881,'0'0'104,"0"0"-50,0 0-26,0 0 34,0 0-26,0 0-24,82 0-3,-73 0-3,-3 0-1,3-3 4,-5-4 1,-1-3 3,-3-2 4,0 1 2,0 1-2,-5 0 14,-6 7 10,-7 3-19,0 0-2,-4 0-11,5 17 3,1 5 7,4-1-4,2 6-5,6-5-2,4 1-5,0-3 4,11-4-7,4-2-1,4-5-31,5-4-65,-2-5-71,10 0-130,5-8-534</inkml:trace>
  <inkml:trace contextRef="#ctx0" brushRef="#br1" timeOffset="150169.3509">10173 11979 780,'0'0'132,"0"0"-43,0 0-12,0 0-50,0 0 19,91 39-11,-73-12-10,-7-1 10,-1-3 2,-4-3-4,-6-3-5,0-7-8,0 0 1,0-4-2,-3-6-1,-7 0 6,4 0-6,4-14-8,2-6-10,0-6-34,15 0-26,10 0-21,14 3-24,15-1-18,9 7 45,8 2-250</inkml:trace>
  <inkml:trace contextRef="#ctx0" brushRef="#br1" timeOffset="150755.5243">10822 11944 607,'0'0'233,"0"0"-52,0 0-42,0 0-87,0 0 1,0 0-14,-88-22-17,61 22 0,2 13 6,0-1 13,8 3-13,8 2-17,2 0-11,7-2 2,0-1 1,0 2-3,18-6-4,8-3-6,4-4-15,0-3-15,-1 0-26,-6-7 36,-7-8 1,-7-2 29,-1-4 2,-2-1 6,-3-1 17,0 6-16,-3 3 11,3 5-10,-3 6 2,0 3 10,0 0-22,0 3-8,0 14-2,6 2 10,-1 1-1,4-3 1,4-1 0,-1-3-7,4-3-21,5-7-30,2 0-25,2-3-1,-2-3-30,-1-13-28,-6-8-7,-3-5 86,-5-7 63,-5-4 37,-3-3 72,0 7 40,0 6-7,0 7-22,0 12-10,-3 5 11,-1 6-32,1 0-63,-3 17-24,-2 14-2,-1 3 14,6 7-9,-1-1-2,4 2-2,0-3-1,0-5-28,0-4-60,10-7-57,0-13-75,2-6-170</inkml:trace>
  <inkml:trace contextRef="#ctx0" brushRef="#br1" timeOffset="151175.4983">11013 11922 879,'0'0'146,"0"0"-28,0 0-33,0 0-43,0 0-35,0 0-3,71-13-4,-38 13-7,-3-3-26,-1 0-32,0 3-4,-6-3 7,-7-1 60,-4 1 2,-8-1 0,-2-2 1,-2 3 53,0-1 24,0 0-50,-11 4 4,-2 0-6,-4 0-18,1 14-3,3 5 0,4-2 0,2 3-4,7 0-1,0-3-4,0-5 2,16-5-7,1 0 4,5-7 2,-3 0 3,2-9 8,-6-6-6,-4-4 18,-3-1 17,-5-3-11,-2 0-14,-1 6-12,0 4-25,0 7-93,0 1-109,-3 3-317</inkml:trace>
  <inkml:trace contextRef="#ctx0" brushRef="#br1" timeOffset="151453.5656">11394 11826 599,'0'0'135,"0"0"-35,0 0 62,84-5-104,-58 14-5,0 11 2,-1-1-36,-4 8-2,-12-4 4,-7 0 5,-2-1-3,-3-2-1,-9-6-2,-5-1-13,5-9 1,4-1-7,6-3 0,2 0-1,0-20 0,2-6-2,16-7 2,1-1 0,4 1 1,-4 7-2,0 6-4,-2 5-43,-1 8-41,4 0-108,2 1-273</inkml:trace>
  <inkml:trace contextRef="#ctx0" brushRef="#br1" timeOffset="152697.0099">12602 11800 518,'0'0'98,"0"0"-63,0 0 8,0 0-12,0 0 6,0 0 9,86-9 17,-68 5 2,-9-3-7,1 1 0,-5 0 13,-1-5-23,-4 1-2,0 0 21,0-4-32,-8 1-4,-9 1-12,-6 2 3,1 7-4,-7 3-9,-1 0-7,7 0-2,4 11-1,3 1 0,9 5-1,3 2 2,4 5-10,4-1 3,19-3-6,16-1 5,6 0-10,6-5-9,-6-1-18,-9 0 8,-9-4 23,-14 1 10,-9-2 1,-4-2 3,0 2 2,-7-2 37,-20 0 18,-4-1-22,-9 0-27,5-5 0,9 0-8,6 0-6,10 0-55,10 0-73,11-10-47,24-6-337</inkml:trace>
  <inkml:trace contextRef="#ctx0" brushRef="#br1" timeOffset="153005.44">13180 11744 809,'0'0'133,"0"0"-8,0 0 1,0 0-73,0 0-26,0 0 7,-101-4-13,81 24 2,7 0-13,10 1 4,3-3-13,0-4 2,20-1-3,9-9 4,1-4-2,-2 0 3,-1 0-2,-9-11 1,-3-5 3,-9-3 0,-3 0 23,-3-2-17,0 1-13,0 6-12,0 7-47,0 2-95,6-3-78,7 3-296</inkml:trace>
  <inkml:trace contextRef="#ctx0" brushRef="#br1" timeOffset="153515.4383">13407 11665 524,'0'0'208,"0"0"-54,0 0-27,0 0-92,0 0 45,0 0-12,33 70-18,-27-48-15,1 1-12,-1-2-16,0-5-4,1-7-1,-1-2 1,-1-4-2,4-3 1,-3 0 2,4-7 4,3-11-8,-1-6 0,2-2-8,-2 0 4,5-4 2,2 10 2,-2 3 1,3 4-1,-8 12-5,-3 1 2,4 0 2,-2 5-8,1 12 5,-2-3 4,-3 4 2,1-5-2,1-4 0,-6-4-2,0-3 2,0-2 3,-1 0-3,3 0 2,3-2 7,2-10-1,4-6-8,-1-3 1,3-2 0,13-3 4,-2 9-1,-1 7 0,-3 3-1,-11 7-3,0 0 0,-2 17 0,1 4 5,-6 1-3,2 5-2,0 0-10,-1-5-30,4-2-75,10-6-112,1-8-268</inkml:trace>
  <inkml:trace contextRef="#ctx0" brushRef="#br1" timeOffset="153845.2462">14186 11668 274,'0'0'614,"0"0"-546,0 0 3,0 0-39,0 0-26,0 0 1,46-4 3,-29 4-9,0 0-1,1-9 0,-9 0-2,-6-5-8,1 0 9,-4 2 1,0-5 4,-14 6 13,-6 1 21,2 7 10,-1 3-10,-7 10-12,7 13 11,-1 4 6,10-1-1,8 4-16,2-6-9,3-2-1,17-5-12,8-4-4,8-7 0,-3-5-18,1-1-84,2 0-73,0-13-242</inkml:trace>
  <inkml:trace contextRef="#ctx0" brushRef="#br1" timeOffset="154543.1605">15449 11629 634,'0'0'47,"0"0"64,0 0 64,0 0-83,0 0 4,0 0-18,24-86-1,-32 69-45,-8 5-15,-2-2 13,-5 7-8,0 4-12,-2 3 2,5 0 3,-6 10-10,6 13-5,4 7 0,10 6-1,6 3 1,8-8 0,22-5-1,13-7-4,5-13 3,-2-6-8,-3 0 6,-8-17 4,-12-8 4,-7 1 1,-10-8 19,-6-1 10,0 0-18,-14 1-9,-2 7-7,4 9-1,-1 7-43,6 8-54,7 1-116,0 0-171</inkml:trace>
  <inkml:trace contextRef="#ctx0" brushRef="#br1" timeOffset="154759.9717">15766 11335 769,'0'0'164,"0"0"-37,0 0 37,0 0-49,0 0-84,0 0-21,35 12 27,-28 19 7,2 1-20,-2 9-15,1 1-7,2 1-2,1-4-6,-4-5-46,4-4-64,-3-10-95,-5-8-116,-3-10-371</inkml:trace>
  <inkml:trace contextRef="#ctx0" brushRef="#br1" timeOffset="154926.1844">15687 11569 839,'0'0'114,"0"0"-24,0 0-14,0 0-64,0 0 22,123-23-13,-71 16-16,4-2-5,-1 2-11,-3 1-85,-10-2-204,-12-1-293</inkml:trace>
  <inkml:trace contextRef="#ctx0" brushRef="#br1" timeOffset="155254.7785">16070 11410 748,'0'0'141,"0"0"9,0 0-13,0 0-89,0 0-30,0 0-7,-7 23-2,7 4 48,7 3-22,3 0-13,-3 3-6,5-11-11,-2-2 1,4-7 1,-5-9-7,2-1 3,3-3 1,2 0-3,-1-17 4,3-3 2,0-3 0,1-3-7,0 3 4,-2 3-3,0 7-1,1 11 0,2 2-1,2 0 4,0 15-6,-5 9 2,2 2-10,1 3-52,3-5-32,5-4-106,1-7-210</inkml:trace>
  <inkml:trace contextRef="#ctx0" brushRef="#br1" timeOffset="155546.973">16725 11500 805,'0'0'174,"0"0"-114,0 0-6,0 0-22,0 0-29,0 0-2,89-27 2,-72 18-3,-5-2 3,-3-3-1,-9 2 7,0-1 22,0-1 5,-18 2-3,-2 4 7,-5 8 23,2 0-40,-3 10 9,6 14-7,4 5-10,3 1 1,9 0-16,4 3 0,0-7-2,16-6-42,11-4-67,-2-13-58,9-3-180</inkml:trace>
  <inkml:trace contextRef="#ctx0" brushRef="#br1" timeOffset="155779.441">16960 11388 192,'0'0'468,"0"0"-373,0 0 71,0 0-69,85-10-57,-63 39 23,-2 0-21,-6 2-9,-5-9-5,-6-5-18,-3-9 2,0-5 5,0-3 19,2 0 80,4-11-10,5-9-64,6-6-42,7-4-3,7-3-29,12 0-50,11 7-93,3 3-29,-11 6-215</inkml:trace>
  <inkml:trace contextRef="#ctx0" brushRef="#br1" timeOffset="159687.1193">18362 11347 347,'0'0'134,"0"0"13,0 0-39,0 0 7,0 0-30,0 0-23,38-36-3,-36 33-3,-1-1-15,-1 1 9,0 0-1,0 3 1,-3 0-4,-17 0-37,-4 0-7,-3 0-1,3 13 0,3 0-1,3 1 0,8 3-1,4 3 0,6-1-5,0 1 6,16-1 0,16-9 2,8-9-2,4-1 0,3-5 2,-7-12 2,-6-2 0,-10-1 3,-12 1-2,-9-1 13,-3 3 0,0 1-13,-7 6-5,-2 7-25,6 2-77,0 1-85,3 0-108,0 0-137</inkml:trace>
  <inkml:trace contextRef="#ctx0" brushRef="#br1" timeOffset="159883.2583">18635 11282 769,'0'0'152,"0"0"-19,0 0 19,0 0-30,0 0-84,0 0-30,27 32 23,-16 1 27,-5 8-29,-2 1-9,0 4-15,-4 1-1,0-5-4,0-2-11,3-10-65,3-10-66,9-7-50,-3-13-95,7 0-231</inkml:trace>
  <inkml:trace contextRef="#ctx0" brushRef="#br1" timeOffset="160115.8342">18763 11347 811,'0'0'122,"0"0"-28,-3-75 36,13 55-52,10 7-17,5 3-11,7 7-16,-6 3 1,3 0-5,-4 17-7,-10 9-4,-2 3-1,-8 1-3,-5 0-6,-2 0-6,-18-4 3,-3-4-6,1 2-29,-1-8-51,13-3-86,10-12-95,0-1-423</inkml:trace>
  <inkml:trace contextRef="#ctx0" brushRef="#br1" timeOffset="160489.5271">19158 11341 866,'0'0'127,"0"0"-81,0 0 5,0 0-13,0 0-5,0 0 11,84 14-16,-56-11-2,-1-3-11,0 0-7,-5 0-2,-2 0-6,-4-7 6,-2-6-3,-9-1-3,-3-3 4,-2-1-1,0-2 4,-12 3 1,-3 3 2,-5 5 5,-1 9 8,-1 0 5,0 0-17,1 17 10,3 5-14,1 4 11,7 4-12,6 0 9,4-4-9,0 1-2,18-1-4,10-6 0,10-4-26,3-5-59,2-8-83,0-3-170</inkml:trace>
  <inkml:trace contextRef="#ctx0" brushRef="#br1" timeOffset="160760.3556">19549 11218 863,'0'0'52,"0"0"8,0 0 36,0 0-35,0 0-21,104 34 1,-81-1-12,-2 0 8,-1-7 6,-3 1 6,-8-8-12,-8-4-28,-1-6 1,-3 2 10,-13-9 2,-1 1 0,1-3-11,6 0-4,4-16-7,6-4-30,0-1-38,9-1-63,19 1-35,8 6-92,11 4-148</inkml:trace>
  <inkml:trace contextRef="#ctx0" brushRef="#br1" timeOffset="161353.5968">20234 11257 150,'0'0'488,"0"0"-365,0 0 69,0 0-66,0 0-31,0 0-47,-115-39-3,84 39 7,-2 11-20,4 8-9,7 2-13,8 2-5,8-1-4,6-1-2,0-5 1,3-3-5,14 1-3,7-4-7,6-8-23,3-2-10,-2 0-12,-1-10 30,-5-6-12,-7-4 33,-8 1 9,-4-5 8,-6 2 14,0-2 9,0 4-9,0 11 7,0 2 12,0 7-6,0 0-35,0 10-17,0 10 17,6 3 4,5 2-4,0-4 0,7-1-4,2-7 4,5-3-11,5-3-11,6-7-23,9 0 20,-8 0 20,2-17 1,-11-6-31,-7-7 13,-9-6 22,-5-11 6,-7-3 9,0 2 13,0 1 8,-4 10 40,-4 15-4,5 9 0,1 13 0,1 3-72,0 19-4,1 12 4,0 9 3,0 0 0,0-1-3,1 2-3,5-4-57,5-8-51,-1-8-34,2-11-12,0-7-78,-4-6 0,-5 0-181</inkml:trace>
  <inkml:trace contextRef="#ctx0" brushRef="#br1" timeOffset="161899.6977">20500 11232 472,'0'0'225,"0"0"-59,0 0 1,0 0-70,0 0-46,0 0-13,-22-64-32,51 56-6,8 1-2,6 0-2,1 0-7,9-3 10,5 3-1,0-1 2,-4 4 11,-14-2-11,-14 5 0,-16-2 1,-5 3 0,-5 0 3,0 0 35,-8 0 3,-14 3-29,-9 11-13,-4 5-1,8 4 0,6 0-1,13-3-3,6 0 0,2-3-12,2-4-8,14-5 10,6-6-11,4-2 8,-1 0 10,0-14 4,-2-2 4,-7-4 0,2 0 4,0-4-2,1 2-2,3 2 0,4 8 6,0 10-6,-1 2 1,0 11 4,-3 12-1,1 4-4,-5 2 0,0-2 3,-6-7-3,-5-4 0,-4-6-2,-3-6 2,0-1 19,0-3 53,0 0 48,6-14-16,3-8-92,5-6-11,6-8-1,7 0-14,7 0-38,5 9-53,-6 11-20,-11 9-1,-14 4-293</inkml:trace>
  <inkml:trace contextRef="#ctx0" brushRef="#br1" timeOffset="163519.3613">22276 11112 413,'0'0'129,"0"0"-23,0 0 0,0 0 19,0 0-42,0 0-3,36-2 3,-32-1-26,-4 0 26,0 3-11,0-4-18,0 1-12,0-1-11,-15 1-30,-2 3 4,-5 0-8,-3 0 3,-2 13 0,0 1 2,7 3-2,6 2-5,8 1 2,6 0-3,0-3 6,6-1 0,12-7-15,7-1-1,2-8-6,7 0-1,0 0-22,-3-14-17,-4-3 16,-8-2 28,-8-2 16,-6 0 0,-5-4 2,0 6 8,0 2 6,0 7 3,0 3 13,0 4-7,0 3-14,0 0-9,0 6-16,0 11 16,6 2 3,9-2-2,4-3 2,5-1 1,0-6-2,2-7 1,0 0-3,-3 0-16,-1-7-46,-7-9 21,-3-5 6,-6-5 17,-3-3 17,-3-7 2,0 0 12,0-1 16,0 4-2,0 10 36,0 9 2,0 9-11,0 5 7,0 0-44,0 14-17,0 17 1,0 8 31,0 5-4,3-2-15,3 1-8,1-2-5,2-7-1,0-4-16,5-6-40,6-7-53,9-7-69,5-10-60,8 0-295</inkml:trace>
  <inkml:trace contextRef="#ctx0" brushRef="#br1" timeOffset="163842.9461">23024 11015 756,'0'0'119,"0"0"45,0 0-37,0 0-58,0 0-2,0 0-9,-31-47-45,13 47-8,-1 10 4,-1 9 2,1 2-6,6-2 2,5 4 3,5 1-7,3-1-1,1-1-2,15 0 0,7-2 4,1-6-2,0 3-1,-6-4-1,-7-6 0,-3-3 0,-6-1 0,-2-3 0,0 0 4,-3 0 7,-16 0-11,-5-7-28,1-6-37,7-11-58,11-5-48,5-8-153</inkml:trace>
  <inkml:trace contextRef="#ctx0" brushRef="#br1" timeOffset="164143.6012">23024 11015 649,'20'-76'128,"-1"65"-45,5 5 60,-2 3-51,-1 3-42,-3 0-18,-6 0-14,-3 3-9,-7 10-3,-2 4 15,0 3-5,0 2 2,0 1 2,0-3-8,0 0-6,5-4-3,13 1-2,3-7-1,5-7 3,3-3-2,0 0 5,-7-13-1,-7-7 4,-10-3 10,-5-6 5,0-3 2,-10 3-20,-10 3-6,5 13-31,-3 6-23,4 7-105,10 0-119,4 0-230</inkml:trace>
  <inkml:trace contextRef="#ctx0" brushRef="#br1" timeOffset="164623.7574">23931 10958 943,'0'0'98,"0"0"14,0 0-1,0 0-52,0 0-25,0 0-8,-61-64-7,31 62-10,0 2 3,1 0-1,-1 7 0,2 8 1,4 9-2,5-1-8,6 5-2,9-2 2,4-1-4,3-1 1,16-8-1,6-3-12,3-6 1,3-7-19,3 0 6,-4-7-13,-5-13 9,-2-6 17,-4-4 10,-4-9 3,1-1 5,-4-6-2,-2 4 4,-4 2 13,-3 6 18,-3 14-3,0 7-2,2 7 11,-2 6-6,0 0-38,0 23-13,0 6 13,0 8 2,0 2-2,0 1-1,0-3-16,0-7-75,9-4-75,6-10-57,0-9-204</inkml:trace>
  <inkml:trace contextRef="#ctx0" brushRef="#br1" timeOffset="164967.4287">24130 10908 630,'0'0'182,"0"0"-94,0 0 1,0 0-52,0 0-33,0 0 7,31-6 9,-19 6-9,-2 0 1,4 0 1,-4-5-6,-2-3 1,-1-6-4,-1 2 19,-3 0 12,-3-3-12,0 1 4,0 2 10,-2 4 8,-9 2-7,-2 6-8,-4 0-26,-1 7 5,-1 12 1,1 2-5,6-1 4,1 2 1,4 1-10,4-3 5,3 4-5,0-8-1,0 2-42,10-6-48,4-2-99,3-10-100,0 0-467</inkml:trace>
  <inkml:trace contextRef="#ctx0" brushRef="#br1" timeOffset="165438.8133">24237 10796 697,'5'-14'91,"-2"6"75,4 8-65,2 0-61,0 5-31,1 15 23,2 3-10,0 1-10,6 5-1,0-2 3,1 2 56,-3-2 8,-3-7-69,-10-6-5,-3-5-2,0-4-2,-3-3 1,-12-2-1,3 0-17,1 0 8,4-11 3,7-8 5,0-4-37,9-1-13,7 2 13,7 1 5,0 4-19,-2 1 7,5 7 5,2-4-23,-1 6 17,0 0 39,-7 0 7,-4-2 0,-7 2 7,-1 0 30,-3-3 20,-1 4 32,-1 0-15,-3 6 2,0 0 0,0 0-38,2 2-32,-2 15-3,0 9 21,0 1-7,0-3-15,0 4-2,0-5 0,0-2-62,-6-4-73,1-8-63,2-3-195</inkml:trace>
  <inkml:trace contextRef="#ctx0" brushRef="#br1" timeOffset="165604.7543">24563 10637 981,'0'0'176,"0"0"-43,0 0 16,0 0-81,0 0-50,0 0-18,-27-45-45,27 63-21,7 3-48,6 2-110,5-3-126</inkml:trace>
  <inkml:trace contextRef="#ctx0" brushRef="#br1" timeOffset="165866.6992">24725 10805 629,'0'0'108,"0"0"61,0 0-45,0 0-48,31 89-12,-22-72 7,0 0 7,-2-3-38,-2-8-21,-1 1 12,-2-7 8,3 0-9,3 0 19,1-3 14,4-10-15,3-4-26,-3-4-11,6-5-11,2 6-21,2 4-42,-1 6-98,2 3-71,-1 4-112,0 0-199</inkml:trace>
  <inkml:trace contextRef="#ctx0" brushRef="#br1" timeOffset="166129.9157">25060 10829 563,'0'0'127,"0"0"20,0 0-11,0 0-69,0 0 20,0 0-32,41 17-16,-30-17-13,-3-3-7,-5-11 18,-3-2 12,0-4-24,0 1-15,-9 2 2,-1 7 15,-1 10 21,1 0-15,-5 15-30,1 9-2,1 6 6,4-4-4,3-3-1,4 0-2,2-6-2,0-3-7,0-8-38,14-3-55,6-3-112,5-3-275</inkml:trace>
  <inkml:trace contextRef="#ctx0" brushRef="#br1" timeOffset="166265.073">25299 10684 655,'0'0'417,"0"0"-303,0 0 31,0 0-97,0 0-48,0 0-17,10 59-71,-28-19-158,-2-1-367</inkml:trace>
  <inkml:trace contextRef="#ctx0" brushRef="#br1" timeOffset="166393.2732">25259 11027 983,'0'0'146,"0"0"55,0 0-32,0 0-101,0 0-56,0 0-12,0 0-40,-5 0-198,-14 0-576</inkml:trace>
  <inkml:trace contextRef="#ctx0" brushRef="#br1" timeOffset="171123.6271">2645 13987 349,'0'0'113,"0"0"-30,0 0 7,0 0-18,0 0-3,0 0-14,0 0 19,0 0-7,-7 0-10,7 0 3,0 0-1,0 0-13,0 0 19,0 0-13,2-7-29,15-3-16,2-2 3,7-2-2,4 4 6,-2 1-6,2 1 0,1 5 2,-1 3-10,0 0 3,-2 10-1,-1 13-1,-11 14-1,-6 5 5,-8 8-1,-2-1 0,-6-6 0,-11-2-2,0-9-1,-1-5 3,3-8-4,-5-6 4,4-6 3,-7-4-3,-3-3-2,-1 0-1,-4-3-1,-2-7-1,3-7 0,-1 5 0,4 2 1,5 0 1,5 7-1,1 3-3,7 0 2,3 0-7,3 10-5,3 3 6,0 3 4,3-3 1,12-6 0,12-4 2,-2-3 4,5 0-1,-3-17 3,-2-5 7,-7-3-7,-8-3 0,-5 1 4,-5 1-1,0 3-7,0 1-2,0 8-5,0 4-31,0 6-34,0 4-104,0 0-151,6 0-405</inkml:trace>
  <inkml:trace contextRef="#ctx0" brushRef="#br1" timeOffset="172045.2">3393 14062 325,'0'0'157,"0"0"-84,0 0-10,0 0-3,0 0-12,0 0-7,-2 0 8,2 0 0,0 0 5,0 0-7,0 0-12,0 4-6,0-4-8,0 4-4,0 5 10,0-2 14,0 5-15,13-3-4,5 1-8,0-2 2,3-4-8,0-4 3,1 0 0,2 0 2,-6-7-7,-5-3 5,-5 1 0,-8-1-9,0-4 14,-3 5-5,-15-2 6,-7-2-10,-5 6 11,3 1-1,-3 6 1,3 0 3,-1 0 2,1 17-9,0-5 0,8 9 4,4-1-9,9 2 1,6 2-3,0 2 4,1-3-8,19 3-1,7-5 0,3-4-2,14-4-7,1-8-77,4-5-75,-1 0-97,-3-12-228</inkml:trace>
  <inkml:trace contextRef="#ctx0" brushRef="#br1" timeOffset="172532.9978">3664 14059 696,'0'0'157,"0"0"-36,0 0 20,0 0-62,0 0-35,0 0-27,19-33 5,5 37 10,3 12 0,3 4-1,-2 7-5,-5 0-6,-3-2-12,-10 1 2,-3-2-4,-7-5-4,0-4 0,-3-6 1,-11-4 1,-2-3 5,1-2-7,0 0 1,6-14 2,6-5-5,3-5 0,0 1-16,24 0-17,10 3 4,5 3-14,7 2-28,-1 1-26,-6 0-18,-2 5-11,-13-1-7,-9 3 61,-6-3 72,-9 3 2,0 2 98,0 0 40,0 2-28,0 3 1,0 0 9,0 0-68,0 3-33,0 14-19,0 10 17,0-1 3,0 4-15,0 0-5,3-1-2,3-2-18,-2-7-66,2-4-105,2-9-145</inkml:trace>
  <inkml:trace contextRef="#ctx0" brushRef="#br1" timeOffset="172699.4469">4050 13868 1013,'0'0'157,"0"0"-33,0 0 3,0 0-53,0 0-57,0 0-17,-49-56-65,64 63-110,10 8 20,-1 0-213</inkml:trace>
  <inkml:trace contextRef="#ctx0" brushRef="#br1" timeOffset="173005.3436">4284 13930 717,'0'0'120,"0"0"-103,0 0 146,30 71-57,-21-39-53,0 1 7,0-3-17,3-1-16,-3-8-1,-4-5-8,-1-7 8,0-5 3,-1-4-9,-3 0 17,6 0 19,5-13-9,2-10-7,2-4-18,-1-6-7,2-3-6,-3 4-9,-1 5-5,-1 10-35,-2 8-37,4 6-90,3 3-79,1 0-83,2 0-124</inkml:trace>
  <inkml:trace contextRef="#ctx0" brushRef="#br1" timeOffset="173313.7373">4638 13989 68,'0'0'643,"0"0"-565,0 0 48,0 0-48,0 0-10,0 0-24,43 47-11,-22-44-11,0-3-10,1 0-6,-2 0 3,-1-9-4,-3-2-3,-5-2 6,-8 1-2,-3-2 19,0-2 1,-6 5-2,-13-1-9,-1 5 12,-4 7 6,-2 0-6,3 4-6,1 13 0,5 3 2,8-1-13,9 6-4,0-4-6,9 5-2,21-2-14,6-2-63,13-5-77,-2-1-68,15-7-156</inkml:trace>
  <inkml:trace contextRef="#ctx0" brushRef="#br1" timeOffset="173719.1276">5264 14093 427,'0'0'276,"0"0"-40,0 0-42,7-74-48,-23 56-34,-6 1-38,-2 8-18,-5-2-19,3 11 3,-1 0-26,6 0-11,-2 17-2,9 6-2,5-1-2,6 2 0,3-4-8,12 0 6,15-5-17,10-5-31,0-5-24,5-5-12,-4 0-50,-3-8 14,-11-11 42,-3-4-41,-10-4 124,-3-7 12,-8-8 91,0-4 13,0-9 6,-8 4 10,0 8-13,2 14-5,3 16-11,3 9-37,0 4-34,0 4-32,0 25-21,0 14 21,9 6 0,-3 8-2,-4-1 2,-2-1-30,0-4-89,0-1-72,0-11-180,-5-10-608</inkml:trace>
  <inkml:trace contextRef="#ctx0" brushRef="#br1" timeOffset="174873.3803">6350 13980 514,'0'0'102,"0"0"-11,0 0 30,0 0 18,0 0-53,0 0-3,3-69-42,-13 58 6,-2 5-18,-2-3 8,-5 7 3,-1-1 3,4 3-23,-6 0-12,-2 8-1,6 9 1,0 3-8,6 5 1,2 6 4,6 2-4,4-7-1,7 0 9,18-9-9,2-7 1,9-7-1,-1-3 1,-2-3 4,0-14 1,-11-6-2,-5-4 8,-8 1 0,-6-4 18,-3 1-12,0 2-7,-6 7-11,0 6-3,-3 8-30,4 6-51,5 0-76,0 0-87,20 0-130</inkml:trace>
  <inkml:trace contextRef="#ctx0" brushRef="#br1" timeOffset="175091.2592">6596 13808 172,'0'0'712,"0"0"-563,0 0-24,0 0 49,0 0-70,0 0-44,4 14-43,-4 18 5,3 14 41,0 4-34,1-3-12,-1 2-2,-3-2-7,0-3-7,0-2-2,0-7-4,0-4-42,3-8-54,4-9-88,-1-9-97,6-5-204</inkml:trace>
  <inkml:trace contextRef="#ctx0" brushRef="#br1" timeOffset="175339.5609">6648 13955 636,'0'0'248,"-7"-75"-120,7 46 12,0 3-33,5 9-33,14 0-26,-3 11-15,4 0-6,-1 6-1,8 0-8,-6 10 8,6 6-2,-8 1-13,-4 2-1,-7 1-1,-4-3 2,-4 2 7,0 5-4,-15-4-6,-4-1-8,-3-2-20,5-3-72,8-5-87,6-5-116,3-4-351</inkml:trace>
  <inkml:trace contextRef="#ctx0" brushRef="#br1" timeOffset="175701.2694">6966 13908 814,'0'0'266,"0"0"-185,0 0-48,0 0-1,0 0 45,0 0-30,98-3-13,-69 3-4,-5 0-10,-2 0-18,-7-1 2,0-12 2,-6 0 3,-6-1-5,-3-4 7,0 4 10,0 1-5,-9 2 1,-8 5 2,1 6 3,-3 0-9,-5 6-7,3 11-1,0 9 2,2 3 1,5 5 0,8-4 4,6-3-5,0 2-2,0-6-5,17-3-3,5-4-11,5-5-35,4-2-43,2-9-92,3 0-131,-6-13-471</inkml:trace>
  <inkml:trace contextRef="#ctx0" brushRef="#br1" timeOffset="176005.6201">7295 13849 748,'0'0'265,"0"0"-202,0 0 34,0 0-29,0 0-25,0 0-6,107-41 5,-80 72 3,-2 1 2,-3 2-17,-5-1-11,-7-7 1,-7-3-6,-3-4-6,0-2-3,-13-7 7,-4-4 21,0-2 2,6-4 4,-1 0-14,5-4-4,7-14 11,0-6-25,0-13-7,19-2-15,9-2-7,8 10-31,0 7-10,10 14-16,2 10-64,7 0-65,-1 0-67,0 0-176</inkml:trace>
  <inkml:trace contextRef="#ctx0" brushRef="#br1" timeOffset="176600.3523">7958 13832 195,'0'0'455,"0"0"-292,0 0 86,0 0-37,0 0-128,0 0-28,-37-30 4,14 30 0,-2 0-24,-2 0-11,2 3-13,1 11-2,6 6-1,5-1-9,3 1 0,9 2-2,1-5-6,0 0 3,11-1-1,4-6-18,4-6-2,8-1-27,-3-3-20,4-3-8,-8-11-3,-1-6 53,-6-2 31,-6-6 15,-1-1 4,1 0 26,-3 9-15,-4 6 11,0 8-15,3 6-6,-3 0-20,3 7 0,6 12-10,0 7 10,6-5 0,2-2 0,0-5-5,4-7 3,0-2-7,6-5 6,-2 0 2,2-9-18,-4-11-52,-1-5-18,-6-2 35,-9-7 36,0-1 18,-7-5 3,0 0 27,0-6 39,0 2 27,0 8-16,0 6 6,0 13-3,0 8-10,0 5-15,-4 4-20,4 0-38,0 14-8,0 13 3,0 12 3,4 1 2,5 2 0,1 1 0,2-2-4,-2-2-59,4-6-44,-4-6-87,-1-12-93,-6-5-113</inkml:trace>
  <inkml:trace contextRef="#ctx0" brushRef="#br1" timeOffset="177033.8262">8142 13704 959,'0'0'59,"0"0"60,0 0-13,0 0-48,0 0-58,0 0-4,101-28 3,-65 23-27,-3-3-36,-2 2 20,-4-1 4,-8 3 35,-9 1 5,4 0 6,-5 0 36,-3 0 36,-1 3-44,-5 0-16,0 0 7,0 0 5,-8 6-23,-8 11-3,2 2 0,5 4-3,3 1-2,6 1 2,0-1-3,0-7 2,12-1-4,1-6-16,7-6-1,-4-4 10,-2 0 11,-6-7 3,0-14 14,-5 2 25,-3-5 24,0-1-5,0 3-21,0 5-23,-11 3-14,6 6-3,2 5-55,3 1-68,0 2-93,0 0-191</inkml:trace>
  <inkml:trace contextRef="#ctx0" brushRef="#br1" timeOffset="177319.6522">8507 13654 563,'0'0'275,"0"0"-110,0 0-51,0 0-26,91 0-21,-59 16 0,2 3-23,-6 8-31,-13 3-10,-5 3 2,-10 0-1,0-1-1,-7-8-3,-11-4 10,-2-4 3,10-9 17,-3-7 8,7 0 3,6 0 11,-3-16-31,3-8-10,0-11 0,13-5-11,5-1-7,9 4-8,-2 8-2,-1 10-22,-7 8-53,2 6-69,-4 1-91,2 0-333</inkml:trace>
  <inkml:trace contextRef="#ctx0" brushRef="#br1" timeOffset="177543.3864">9126 13545 1252,'0'0'141,"0"0"29,0 0-48,0 0-58,0 0-54,0 0-8,-3-14-2,3 14-7,0 3-6,0 14-25,-3 5-68,-6 9-76,-11 2-241</inkml:trace>
  <inkml:trace contextRef="#ctx0" brushRef="#br1" timeOffset="177739.4613">8909 14079 1033,'0'0'176,"0"0"-34,0 0-12,0 0-63,0 0-8,0 0-27,-7 43-18,7-43-9,0 0-5,0 0-13,0 0-59,7 0-105,3-15-234</inkml:trace>
  <inkml:trace contextRef="#ctx0" brushRef="#br1" timeOffset="177919.6612">9169 13858 813,'0'0'314,"0"0"-250,0 0 73,94-42-51,-76 38-48,0 0-28,-6 4-10,-7 0-4,-3 0-82,-2 0-148,0 0-143</inkml:trace>
  <inkml:trace contextRef="#ctx0" brushRef="#br1" timeOffset="181105.2724">11118 13511 36,'0'0'105,"0"0"-38,0 0 61,0 0-11,0 0 17,0 0-14,3-6-3,-3 6 4,0 0-36,0 0-12,0 0-22,0 0-6,0 0-1,0 0 5,0 0-9,0 0 0,0 0-2,0 0-2,0 0 0,0 0-1,0 0-3,0 0-3,0 0-12,0 0-3,0 0-1,0 0-7,0 0-2,0 0 0,0 0-4,0 0-2,0 9 2,-1 8 2,-5 6 2,2 3-2,-3 3 1,5 5-2,-1-1 4,-3 0-5,6-4 1,0-5-1,0-4 0,0-6 0,0-8-1,0-3 1,0-3-2,0 0 2,0 0 5,0 0-4,0 0 7,0 0-5,0-14 5,0-8-8,0-7-9,0-2 5,0-7-3,0 0-8,0-5-1,9 4 4,0 5 9,-1 5 0,1 3 3,1 6 3,0 0-3,2-2 0,0 1 2,6-3-2,4 1-1,5 0 1,0 4 1,0 6 3,-7 0-4,-3 6 2,-5 4-1,0 0 0,0 3 0,0 0-1,1 3 0,-1 14 0,3 9 5,0 3 5,-5 3-5,3 6-4,0-1 4,-3-1 0,0 0-2,-1 0 1,2-4-2,-2 2 1,-3-4 4,0-4-7,4 1 3,-4-1 3,2-4-6,-2-1 0,0-1 1,1-3 1,0-5-2,-1-4 0,-1 1 1,0-5-1,-1-4-6,-1 3-40,-3-3-52,0 0-146,0-7-228</inkml:trace>
  <inkml:trace contextRef="#ctx0" brushRef="#br1" timeOffset="181893.5443">12192 13386 558,'0'0'70,"0"0"1,0 0-26,0 0-27,0 0-8,0 0 10,4-6 6,-4 6-4,0 0-1,0 0 28,0 0 3,0 0-16,0 0 4,0 0-2,0 0 7,0 0-5,0 0-7,0-1 6,2-3-13,6 1 2,-6 0-11,5 0-4,-7 0 5,0-2 4,3 5-2,-3 0-3,0 0-1,0 0-6,0 0-1,0 0-3,0 0-6,0 0-2,0 0-8,0 14 7,0 0 3,0-1 11,0-4-3,0-1-3,0-6 4,0-1 3,0-1 10,0 0 14,0 0 5,0 0 7,0 0 6,0-3-16,0-8-32,0 6-3,0 1-3,0 4 0,0 0-11,-3 0-40,-4 0-69,-5 12-78,1 8-138,-2 7-208</inkml:trace>
  <inkml:trace contextRef="#ctx0" brushRef="#br1" timeOffset="182260.772">12242 13839 889,'0'0'156,"0"0"-68,0 0 57,0 0-72,0 0-25,0 0 0,0 0-37,0-3 0,0 3 6,0 0-10,-7 8-3,-3 3 1,3 2 9,7-6-7,0-2 4,0 3 1,0-8 0,15 0 11,3 0 5,-2 0-1,-5-10-9,-2-4 6,-6-4-9,-3-3 3,0 8-17,0-1-1,0 5-15,-3 5-50,-11 4-42,-5 0-158,-7 0-207</inkml:trace>
  <inkml:trace contextRef="#ctx0" brushRef="#br1" timeOffset="182965.325">11082 13805 324,'0'0'102,"0"0"18,0 0 3,0 0-71,0 0 14,0 0 25,12-14 4,-8 14-7,-4-2 2,0 2 4,0 0-6,0 0-10,0 0-14,0 0-11,0-1-13,0 1-10,0 0-8,0 0-5,0 0-4,0 11-13,0 12 0,0 9 20,-6 2 5,-4 2-15,5-7-9,0-2-1,5-3-10,0-9-92,3-4-202,14-11-615</inkml:trace>
  <inkml:trace contextRef="#ctx0" brushRef="#br1" timeOffset="185009.2326">13286 13237 601,'0'0'397,"0"0"-370,0 0 108,0 0-13,0 0-76,0 0-31,0 0 25,135-3 8,-67 3-33,-4 0-12,-8 0-3,-14 0-18,-13 0-56,-15 0-78,-14 9-67,0-1-158</inkml:trace>
  <inkml:trace contextRef="#ctx0" brushRef="#br1" timeOffset="185190.8809">13553 13287 650,'0'0'178,"0"0"-20,0 0 9,0 0-35,0 0-56,0 0-26,-9 13-27,9 3-17,-3 7 35,-1 4-13,4-1-25,-4 0-3,4-2-4,-3-2-79,0-2-82,-1-7-101,-1-5-115</inkml:trace>
  <inkml:trace contextRef="#ctx0" brushRef="#br1" timeOffset="185347.6429">13426 13511 736,'0'0'235,"0"0"-153,0 0 59,0 0-55,0 0-49,0 0 8,77 0 2,-30-3-37,1-4-10,-5 4-51,-1-1-115,-11-1-97,-1-3-355</inkml:trace>
  <inkml:trace contextRef="#ctx0" brushRef="#br1" timeOffset="185706.6245">13950 13333 926,'0'0'193,"0"0"-135,0 0 168,0 0-129,0 0-80,0 0-10,-15 10-6,15 13 4,0 3-1,0 0-4,0-5 4,0-2-4,0-8 0,0-5 0,2-2 0,0-4-1,4 0-1,8 0-7,2-12 9,8-8-1,-5-5 3,4 2-3,-4-1 2,-7 11-1,-2 4 3,-2 5-1,1 4 5,-3 0-1,1 4-5,3 15-1,-4 5 2,1 2-1,-4 2-1,0-1-26,0-3-94,-3 0-132,0-12-170</inkml:trace>
  <inkml:trace contextRef="#ctx0" brushRef="#br1" timeOffset="186165.5093">14527 13148 665,'0'0'292,"0"0"-221,0 0 54,0 0 21,0 0-78,0 0-9,0 0 7,3 0-37,-2 3-14,1 10 3,1 10 20,-2 0-20,1 4-6,-1 4 0,-1-2-1,3 0-5,0 0-1,2-4-2,-2-3-3,3-2 3,0-4-3,1-4 3,0-3-2,0-4-1,9 0 0,0-5-1,3 0-25,0-5-26,1-7-54,-3-2-100,-11-2-94,-6-1-241</inkml:trace>
  <inkml:trace contextRef="#ctx0" brushRef="#br1" timeOffset="186351.7167">14497 13319 719,'0'0'290,"0"0"-184,0 0 101,0 0-77,0 0-71,0 0-14,-24-15-11,58 11-9,3 1-11,2-4-14,-5 4-1,-6-1-50,-8 1-62,-7 0-81,-4-1-67,-6 2-406</inkml:trace>
  <inkml:trace contextRef="#ctx0" brushRef="#br1" timeOffset="187418.1772">14911 13294 463,'0'0'193,"0"0"-102,0 0 84,0 0-85,0 0-58,0 0-8,-8 0-8,9 3-11,16 4 19,0-4 19,8-1-23,-2-2-2,6 0 5,-3 0-12,0-5 0,-14-5-9,1-1-1,-10 2 5,-3-1 4,0 0-3,-13-1 2,-5 2 0,-7 2 9,4 7 9,-3 0-7,6 0-5,-6 10-5,5 4 4,7 3 14,-1 2-6,8 3-7,5 1-12,0-2 0,0-2 4,18 1-7,7-4-2,8-6-36,9-9-77,4-1-100,-1 0-263</inkml:trace>
  <inkml:trace contextRef="#ctx0" brushRef="#br1" timeOffset="187731.5178">15252 13227 596,'0'0'144,"0"0"-73,0 0 68,0 0-65,0 0-26,0 0 24,98-1-30,-77 26-3,-4 1-4,-4 4-2,-7-1-16,-5-7-13,-1-1 1,0-8 6,-7 0-2,-9-5 11,-1-5 0,5-3-8,6 0 1,5 0 8,1-14 4,0-5-17,14-9-8,11-3-6,1 4-1,7 3-35,-1 8-27,-3 10-74,-3 2-36,-4 1-212</inkml:trace>
  <inkml:trace contextRef="#ctx0" brushRef="#br1" timeOffset="188167.4748">15850 13230 120,'0'0'667,"0"0"-586,0 0 94,0 0-66,0 0-67,0 0 14,-36-22-16,17 22-10,-4 0-8,2 0 3,2 2-2,3 9-9,7-2-2,1 1-8,8 4-3,0 3-2,0-1 2,18 1-2,7-5 0,4 1-10,4 1-5,-7-4 5,0 0-15,-10-1 19,-5-2 7,-5 0 3,-6-1-2,0 1 6,-7-1 35,-13-2-2,-7 3-16,-1-4-1,-1 0-20,6-3-1,6 0-2,9 0-23,7-4-63,1-12-143,9-3-187</inkml:trace>
  <inkml:trace contextRef="#ctx0" brushRef="#br1" timeOffset="188535.4179">15999 13260 708,'0'0'127,"0"0"-47,0 0 40,0 0-72,0 0-18,0 0 10,95-3-16,-77 0-8,0 0-2,-5-5-14,1 2 7,-6-4-5,-2 4 7,-6-2-6,0 2 1,0-3 1,0 4 5,-11 0 12,-6 5-10,0 0-7,-6 0 6,3 3 12,0 10 3,2 1-12,8 2-5,3-3-3,4 3 1,3 1 0,0-3-7,7 1-2,9 0-23,5-6-58,4 1-74,4-7-146,-4-3-409</inkml:trace>
  <inkml:trace contextRef="#ctx0" brushRef="#br1" timeOffset="188811.3307">16476 13234 485,'0'0'307,"0"0"-211,0 0 99,0 0-96,-86-36-49,63 36 9,2 0-4,-1 6-21,6 8-2,2 2-13,4 4-5,7 0-5,3 3 0,0-1-4,3 2-2,12-9-3,9-1-6,6-3-37,1-8-29,5-3-62,1 0-22,-4-14-170</inkml:trace>
  <inkml:trace contextRef="#ctx0" brushRef="#br1" timeOffset="189029.7641">16605 13058 522,'0'0'292,"0"0"-131,0 0 10,0 0-27,0 0-77,0 0-31,-11-17-33,11 38 9,0 6 30,0 2-13,0 4-15,0 0-6,0 0-7,3-6-2,3 0-47,3-5-72,0-8-101,-1-5-139</inkml:trace>
  <inkml:trace contextRef="#ctx0" brushRef="#br1" timeOffset="189345.5556">16581 13210 842,'0'0'93,"0"0"11,0 0-5,0 0-76,0 0-21,91-23 2,-63 17-4,2 4-3,-11-3 3,4-1 1,-8 2 5,-1 2 43,-1-1 40,-5 1-19,-5-1-32,-2 3-4,-1 0 4,0 0-20,0 3-16,2 11 4,1 8 7,-1 2-4,-1-4-6,-1 3-3,0-6-3,0 0-56,2-4-77,-2-6-117,3-5-240</inkml:trace>
  <inkml:trace contextRef="#ctx0" brushRef="#br1" timeOffset="189525.9437">16888 12997 981,'0'0'141,"0"0"-64,0 0 115,0 0-110,0 0-71,0 0-11,4-34-16,16 40-65,-2 11-87,3-1-120,1-2-337</inkml:trace>
  <inkml:trace contextRef="#ctx0" brushRef="#br1" timeOffset="190131.6703">17173 13104 525,'0'0'181,"0"0"-54,0 0 57,0 0-99,0 0-21,0 0 23,-15-9-43,0 9-9,1 0-12,-3 0 1,2 0 0,0 13-5,3-3-11,4 4-2,4-1 0,4 1-2,0-2-4,0-2-6,13-3 3,3-2-18,0-2 1,4-3-7,0 0-16,-1-3-11,0-9-5,-6-1 27,-1-4 21,0-2 5,3-1-7,-4 3-9,0 3 7,-2 5 5,-1 5 9,-2 4-4,1 0 3,-4 10-5,1 7 7,-4 3 0,0 3 4,0-2 1,2-6-2,4-1-1,2-6 0,2-6-1,3-2 4,8 0 4,7-7 0,7-8 11,-4-2 21,0-8 33,-2-1-43,-3-4 10,1 5 4,-3 8 8,-8 10 8,-5 7-26,-5 0-17,-3 12-5,0 9 13,-3 6-13,0 2-12,0 0-1,1 3-8,5-1-67,4 2-78,0-3-127,-3-6-786</inkml:trace>
  <inkml:trace contextRef="#ctx0" brushRef="#br1" timeOffset="191377.3081">18324 12751 682,'0'0'101,"0"0"-46,0 0 93,0 0-37,0 0-64,0 0-11,-3-42 1,-6 42-20,-2 0 4,6 0-10,-2 0-4,0 0 18,-1 0 15,-1 0-20,1 0 4,-1 0-6,0 0-5,-1 0-4,-4 9-6,-3 8 3,-1 6-1,4-4-2,4 3 3,5 0-1,5 1-1,0 0-2,9 3-2,11 6 1,1 2-2,-2 0 2,-9 2-2,-5-3 1,-5-3 0,0-4 3,-6-6-3,-10-1 0,-2-5-2,-3-6-9,4-8 6,4 0-4,4 0 8,5-3-6,4-6 5,0-1 0,0 1 0,4 3 2,5 2 1,4 4 10,-1 4-2,2 18 4,1 15 0,-5 6 5,-1 10-1,-2-1-3,-1-1-1,2-1-4,4-11-4,1-3-4,3-3 0,0-11 1,1-2-2,0-6-7,-2-5-45,-2-6-61,0-3-86,-1 0-150</inkml:trace>
  <inkml:trace contextRef="#ctx0" brushRef="#br1" timeOffset="196327.0781">18792 13121 655,'0'0'161,"0"0"-34,0 0 26,0 0-39,0 0-37,0 0-6,0 0-11,0-20-10,0 20-21,0 0-14,0 0-4,0 20-10,0 7 5,-2 9 4,-1-2-1,3 2-4,0-10-4,9 1 0,7-8 0,8-2 0,3-8-1,3-8 2,-4-1-1,3-4 4,-3-12-2,-4-8-1,-6-2 5,-7-6 10,-4-2 5,-5-4 3,0 6-19,0 10-1,-5 5-5,-1 10-1,0 7-33,-1 0-40,2 0-97,5 8-138,0 1-166</inkml:trace>
  <inkml:trace contextRef="#ctx0" brushRef="#br1" timeOffset="196730.862">19325 13072 702,'0'0'197,"0"0"-75,0 0 9,0 0-20,0 0-77,0 0-24,-45-11 9,26 15 4,3 6-7,5 4-1,2-2-9,2 5-6,3-1 9,4 1-9,0-1 0,7-2 0,12-2 0,6-1 0,5-5-1,-3 2 1,-3-3-3,-7-1 2,-6 3 0,-6-7-2,-5 3 3,0-3 6,0 0 17,0 6 14,-12-2 0,-9 3 10,-1-1-26,-1 2-17,4-3 1,2-4-5,5 2-14,4-3-60,8 0-43,0 0-91,5-13-156,17-4-415</inkml:trace>
  <inkml:trace contextRef="#ctx0" brushRef="#br1" timeOffset="196927.787">19494 13036 922,'0'0'120,"0"0"3,0 0 41,0 0-63,0 0-45,0 0-26,62-7 2,-53 29-5,-3-1-10,-1 2-10,-5-6-6,0 0-2,0-1-32,0-4-71,0-5-117,-3-7-160</inkml:trace>
  <inkml:trace contextRef="#ctx0" brushRef="#br1" timeOffset="197083.2563">19506 12874 949,'0'0'166,"0"0"-89,0 0 97,0 0-60,0 0-82,0 0-27,-24-46-5,24 46-38,9 0-122,1 10-12,4 6-140</inkml:trace>
  <inkml:trace contextRef="#ctx0" brushRef="#br1" timeOffset="197467.7563">19776 12953 248,'0'0'442,"0"0"-339,0 0 61,0 0-47,0 0-35,37 73-6,-35-51 3,-1-2-38,2-4-4,-3-1-17,2-5-11,-1-4 4,-1-3-7,3-3-6,-2 0 5,5 0 7,5-14 22,7-6-12,-3-6-18,1-1-3,-2 2 3,-1 2 2,-4 6-5,10 4 10,1 2 3,0 8 2,2 3-11,-6 0-5,-7 3 0,1 11 0,-2 3-1,-2 3-3,1-1-4,3-5-46,3-1-35,6-6-73,15-5-45,8-2-46,12-2-189</inkml:trace>
  <inkml:trace contextRef="#ctx0" brushRef="#br1" timeOffset="197939.1948">20489 12886 551,'0'0'284,"0"0"-100,0 0-47,0 0-10,0 0-68,0 0-25,-75-68-21,50 84-3,1 7-2,7-2 8,7-2-9,7 1-7,3-4 0,0-5 1,12-2 0,8-6 2,3-3-3,4 0-2,0-9-1,-3-8 3,-8-3 4,0 1-4,-6-1 15,-1 3 11,-2 4 11,-6 6-3,1 7-6,-2 0-19,0 0-9,0 20-8,0 14 8,-3 8 0,-10 8-8,-6 9-9,-1 3-13,-4 1 8,3-4 15,0-9-3,2-9 3,2-12 6,1-9 1,2-8 18,-5-1 34,0-8-10,-8-3 9,-4 0-11,-4-14-24,-2-6-8,4-6-3,6-3-5,12 2-4,7 5-52,6 1-31,2 8-100,0 0-156,0 0-386</inkml:trace>
  <inkml:trace contextRef="#ctx0" brushRef="#br1" timeOffset="200451.5845">21376 12972 84,'0'0'147,"0"0"-51,0 0-15,0 0 51,0 0-2,0 0-47,1-3-7,-1 3 14,0 0-15,0 0-19,0 0-6,0 0 12,0 0 9,0 0-16,0 0-3,0 0-9,0 0-12,0 0-6,0 0-5,0 0-2,0 0 8,0 0-3,0 0 1,0 0 3,0 0-7,0 0 5,0 0-2,0 0-1,0 0-8,0 0-6,0 0-3,0 0-5,17 0-3,16-3 3,14 0 2,9-4 1,-1 1-3,2-2 0,-7-1 0,-4 3-1,-10-1 2,-12 0 0,-12 4-1,-9 1 1,-1 2 1,-2 0 2,-9 0-4,-18 0 0,-11 0-58,-5 0-21,6 0-51,7 0-136,11 0-182</inkml:trace>
  <inkml:trace contextRef="#ctx0" brushRef="#br1" timeOffset="200713.3529">22055 12514 960,'0'0'114,"0"0"-61,0 0 40,0 0 90,0 0-63,0 0-70,18-27-27,-17 27-13,2 0-9,2 4 1,-1 9-2,-1 4 0,-3-1-46,0 3-55,0-2-97,-23 0-53,-7-4-223</inkml:trace>
  <inkml:trace contextRef="#ctx0" brushRef="#br1" timeOffset="200983.4828">21324 12637 796,'0'0'362,"0"0"-312,0 0-27,0 0 88,0 0-42,0 0-49,-87 25-12,80 1-3,4 1-3,3-1-2,4-2-26,22-5-88,11-4-90,11-7-156</inkml:trace>
  <inkml:trace contextRef="#ctx0" brushRef="#br1" timeOffset="202199.7036">22868 12154 742,'0'0'35,"0"0"-28,0 0 102,0 0 17,0 0-74,0 0-29,32-20-5,-13 20 14,0 0-16,-3 0-1,-4 0-4,-6 6-1,-4 5 1,-2 9 6,0 5 18,-9 6-7,-5 2-13,2 0 4,5 0-1,4-1 1,3-2-2,0-1 1,4-2-7,8-7-10,2-4 2,-3-9 0,3-3-1,-2-4 0,0 0 2,-2 0 7,-2-2-3,-5-3 12,-2 1 10,-1 1 14,0 3 6,0 0-27,0 20-19,-1 23-2,-4 17 52,1 11-5,4 6 1,0-4-8,0-8-3,9-12-1,-2-6-7,-3-7-11,-4-11-4,0-6-7,-1-6-7,-23-3 0,-16 2-2,-11-7-4,-10 2-62,-3-8-93,-3-3-158,1 0-668</inkml:trace>
  <inkml:trace contextRef="#ctx0" brushRef="#br1" timeOffset="203581.5385">11253 14713 689,'0'0'173,"0"0"-88,0 0 100,0 0-29,0 0-75,0 0-19,0 0-1,-3-2-23,3 2-12,14 0-15,21 16 0,14 14 30,13 3-7,-1 3-17,3 4-12,-4 2 0,0-3-5,-3-2 1,-3-4-2,-10-3 1,-12-11-4,-16-5-20,-8-7-23,-8-4-13,0 0-41,-9-3-47,-13 0-94,-5-20-177</inkml:trace>
  <inkml:trace contextRef="#ctx0" brushRef="#br1" timeOffset="203963.4463">11826 14730 870,'0'0'131,"0"0"-57,0 0 107,0 0-44,0 0-61,0 0-6,0-37-29,0 37-12,0-2-11,0 2-5,-9 0-9,-9 16 0,-15 7 11,-7 10 0,-7 6 7,-2 8-9,-8 5 0,-5 8-6,-11-4 9,6 0-1,-1-6-8,12-11-6,10-5 10,8-9-6,12-5-4,9-6-2,7-7 1,7-4 0,3 0-10,0-2-40,0-1-40,0 0-34,0 0-94,0 0-60,0-7-159</inkml:trace>
  <inkml:trace contextRef="#ctx0" brushRef="#br1" timeOffset="205997.6151">10760 15078 599,'0'0'188,"0"0"-58,0 0 17,0 0-57,0 0-28,0 0-4,0 0-10,0 0-35,0 0-13,0 0-1,0 0-78,0 0-95,0 2-176</inkml:trace>
  <inkml:trace contextRef="#ctx0" brushRef="#br1" timeOffset="206470.297">11235 14839 261,'0'0'194,"0"0"-76,0 0-13,0 0-56,0 0-26,0 0-5,0 0-1,6 0-6,-3 0 23,3 0-34,-5 0-14,1-3-72,2 0-97,3-1-207</inkml:trace>
  <inkml:trace contextRef="#ctx0" brushRef="#br1" timeOffset="207827.4188">11235 14839 210,'94'-27'210,"-94"27"-81,0 0 6,0 0-31,0 0 1,0 0 7,-4-3-57,-2 1-6,-5-3-6,-2 3 3,1-5-8,0 1 1,-6 2-3,3-3-6,-5-3-12,3 1 3,-1-2-3,1 2 4,4-2 2,4 3-10,-1 1 1,6 3-4,1 1 3,3 3-7,0 0-2,0 0-2,0 0-2,0 0 0,0 0-1,0 0 0,0 0 1,0 0 1,0 0 1,0 0 4,0 0 0,0 0-3,0 0-3,0 0 2,0 0 0,0 0 1,0 0-3,0 0 3,0 0 1,0 0-1,0 0-1,0 0-2,0 0 0,0 0-1,0 0 2,0 0-2,0 0 2,0 0-2,0 0 0,0 0 3,0 0-3,0 0 0,0 0 0,0 0 0,0 0 0,0 0 1,0 0-1,0 0 1,0 0 1,0 0-2,0 0 1,0 0-4,0 0 3,0 0 0,0 0 1,0 0-1,0 0-1,0 0 1,0 0 0,0 0 0,0 0 0,0 0 0,0 0-1,0 0-1,0 0 1,0 0-1,0 0-1,0 0 3,0 0 0,0 0 1,0 0-1,0 0 1,0 0-1,0-3 0,0 3 1,0 0 1,0 0-2,0 0-1,0 0 1,0 0 0,0 0 1,0 0-2,0 0 3,0 0-2,0 0 3,0 0-3,0 0-1,0 0 1,0 0 1,0 0-1,0 0 2,0 0-2,0 0 0,0 0-1,0 0 1,0 0 3,0 0-2,0 0-1,0 0-1,0 0-1,0 0 4,0 0-2,0 0 0,0 0 0,0 0 0,0 0 2,0 0-1,0 0 3,0 0-4,0 0 2,0 0 0,0 0 0,0 0 1,0 0 0,0 0-3,0 0 5,0 0-3,0 6 1,0 5 16,0 8 2,0 1-12,0 3 3,0 2-3,0 2-4,0 7 2,2 5-1,-2 3 15,0 5-9,0 0-2,0-2 2,0-5-3,0-3-5,0-1 1,0-9 0,0-2-4,0-7 2,0-2-2,0-10 1,0 2-2,0-5 1,0 0 0,0-3 0,0 3 0,-2-3 2,2 0-3,-1 0 3,1 4-3,-2-1 0,2-3-2,0 0-21,-3 0-37,0 0-35,-5 0-87,-1-3-151,-8-1-192</inkml:trace>
  <inkml:trace contextRef="#ctx0" brushRef="#br1" timeOffset="209311.2269">11787 14786 224,'0'0'119,"0"0"-58,0 0 44,0 0-38,0 0 3,0 0 1,-11 0 7,11-3-1,0 0 13,0-1-21,5-6-20,4 1-33,3-5 5,3-2 5,6 2-14,-1-6-1,6 1-6,-6-1-1,2 0 2,-3 1-2,-7 5-3,3 4 13,-10 1 8,2 5 13,-4-2-2,-3 2-11,0 4 7,0-3-7,0 3-6,3 0 0,-3-3 0,0 3-6,0 0-2,0 0-7,0 0 7,0 0 0,0 0-7,0 0 10,0 3-7,1 10 16,3 10 19,-1 6-20,2 5 1,-2 0 1,2 5-7,1 0 4,-3-6-7,1-1 6,-1-1-4,0 2 1,0-2-6,-3 4-1,0 2 1,0-4 1,0 2 1,0-2-4,0 1 3,0-7-8,0-4 0,0 0 3,0-3-3,-3-4-1,0-3 0,3 1 0,-3-5 5,3-2-2,0-3-4,0 2 1,0 1 0,0-4 2,0 1-2,0-1 3,0 0-3,0-1 3,0 0-2,0-2-1,0 0 1,0 0-1,0 0 1,0 0 3,0 0-4,0 0 6,-4 0 3,4 0-1,0 0 10,0 0 5,-3 0 6,-3-11-17,-2-5-12,-4-7 2,-2-4-1,-8-2 1,-4-1-1,-7 7-2,-5-3-27,1 5-42,6 4-87,2 1-159,14 2-307</inkml:trace>
  <inkml:trace contextRef="#ctx0" brushRef="#br1" timeOffset="211803.5429">12660 14558 641,'0'0'124,"0"0"-44,0 0 96,0 0-97,0 0-36,0 0-28,0 0 0,0-19-3,0 19 8,0 0 15,0 0 3,0 0 6,0-3 5,4 3-10,-4-2 10,3-3-13,3-2-4,0-1 2,0 3-18,-3-2 5,-3 5 9,0-3-14,0 5 8,0 0-10,0 0-9,0 0-5,0 0-2,0 0-3,0 0-6,0 0-33,-2 10-22,-8 11-25,-2 8-66,-2 7-106,4 1-171</inkml:trace>
  <inkml:trace contextRef="#ctx0" brushRef="#br1" timeOffset="212035.1925">12730 15106 825,'0'0'245,"0"0"-162,0 0 91,0 0-44,0 0-68,0 0-20,21-3-5,-21-5-9,0 3 2,0-5-18,0 3-11,0 0-1,0 2-13,-3 2-41,-5 2-11,5 1-74,-2 0-101,2 0-172</inkml:trace>
  <inkml:trace contextRef="#ctx0" brushRef="#br1" timeOffset="212973.3696">13962 14495 667,'0'0'122,"0"0"-40,0 0 135,0 0-112,0 0-4,0 0-23,-19-26-21,19 26-14,0 0-22,0 0-9,0 10-10,0 13-1,0 14 11,2 5 4,3 2-2,-2 1 8,-3-2-10,0-2-3,0-8-5,-3-4 5,-8-6 2,1-4 2,1-5 8,0-4 2,-3-6-6,-3-4 6,-1 0-8,-7-3-13,1-14-2,2-3-14,5-1-50,4-2-40,5-2-111,3 2-181</inkml:trace>
  <inkml:trace contextRef="#ctx0" brushRef="#br1" timeOffset="213206.1718">13803 14439 794,'0'0'195,"0"0"-152,0 0 52,0 0-22,111-23-8,-50 20 5,5-5-33,-5 0-9,-7 2-13,-8-2-7,-16 4-8,-13 1 0,-10 3-24,-7 0-75,0 4-51,-1 16 18,-12-3-266</inkml:trace>
  <inkml:trace contextRef="#ctx0" brushRef="#br1" timeOffset="213589.6013">14534 14595 805,'0'0'34,"0"0"146,0 0-76,0 0-62,0 0 0,-82-23-3,46 32-2,4 8 3,2 3 0,9-1-16,4 3-3,13 1-5,4-4-13,4 0 2,23-6-4,11-6 0,5-7 1,2 0 0,-2-10 1,-8-9 6,-9-5-4,-13-1 21,-10-3 1,-3 2-3,-2 2-15,-12 5-9,-2 7 0,-4 7-18,7 5-48,4 0-77,6 0-138,3 0-313</inkml:trace>
  <inkml:trace contextRef="#ctx0" brushRef="#br1" timeOffset="213799.6214">14748 14529 847,'0'0'308,"0"0"-197,0 0 102,0 0-118,0 0-76,0 0-15,10 14 14,-1 11 36,-3-1-34,2 2-11,-8 1-9,4-5-1,-4-1-26,0-2-83,-4-6-115,-9-10-208</inkml:trace>
  <inkml:trace contextRef="#ctx0" brushRef="#br1" timeOffset="213971.2385">14665 14300 1047,'0'0'71,"0"0"108,0 0-11,0 0-128,0 0-40,0 0-6,5-16-58,19 36-27,-2 3-133,4 0-164</inkml:trace>
  <inkml:trace contextRef="#ctx0" brushRef="#br1" timeOffset="214361.3532">14963 14505 1016,'0'0'77,"0"0"20,0 0 13,0 0-71,0 0 56,0 0-26,32 65-26,-23-48-12,-1 4-9,-2-1-3,0-1-7,-1-2 1,0 1-7,0-7-3,2-3-2,0-5 0,9-3 2,4 0 2,10-17 0,3-11 6,4-6-8,-3 0 2,-5 8-2,-13 6 16,-6 14 14,-5 3 6,-4 3-16,5 3-12,1 13-11,0 13 0,-1 7 3,-2 3-3,-2 3-1,1-3-62,3-2-98,3-7-161,-3-11-599</inkml:trace>
  <inkml:trace contextRef="#ctx0" brushRef="#br1" timeOffset="217212.5105">17983 14079 205,'0'0'126,"0"0"-37,0 0 39,0 0-11,0 0-49,0 0 19,25-36 13,-24 32-30,3 1-16,-4 0 2,0 0 11,0-1 6,0 1-30,0-1-6,-15 1-21,-5 3 0,-4 0-13,-4 0 5,-2 3 5,2 8 13,4 5 1,8-3-2,2 1-6,10 3-13,4 2-3,0 6 9,0 9-10,20 2 5,3 5-2,3 1-3,-5 1 1,1-2-3,-7 1 2,-7-8-2,-5-2 0,-3-6 1,0-2-1,-18-8 1,-10 1 7,-8-4-6,0-4-2,8-2 3,11-7-3,9 0 4,6 0 2,2-4-5,0-2 2,0 3 3,0 3-6,0 0 8,0 0-4,7 0-2,4 9-2,6 19 4,1 7 3,-6 6 4,-1 8-1,0-2 6,3 2-8,-3-6-5,1-4 1,-1-2-3,4-8 2,-3-5-3,-1-5-3,-2-12-7,1 0-31,-7-7-48,8 0-99,-2 0-86,4-21-539</inkml:trace>
  <inkml:trace contextRef="#ctx0" brushRef="#br1" timeOffset="218035.4313">18727 14234 760,'0'0'46,"0"0"56,0 0 64,0 0-75,0 0-1,0 0 8,-31-19-29,28 19-35,3 0-13,-3 6-15,-4 18-4,2 11 13,-1 6 5,2 4-9,4-1-2,0-2-2,0-5 3,8-4-5,4-7-5,4-9 5,-2-7-4,2-4 5,3-6-3,1 0 2,3-20 11,-4-7 11,0-7-12,-5-11 2,-5 3-7,-5 0-6,-4 8-4,0 13-2,0 9 1,-1 8-19,-5 4-36,-1 0-38,1 0-111,2 10-80,4-4-169</inkml:trace>
  <inkml:trace contextRef="#ctx0" brushRef="#br1" timeOffset="218591.9018">19154 14300 559,'0'0'155,"0"0"-60,0 0 102,0 0-71,0 0-23,0 0-29,4-25-36,-27 27-29,1 11-4,6 1 9,6 2 4,7-3-11,3 4 6,0 4-9,20-1 8,9-1-6,3 1-3,4 0 5,-3-4-5,-7 3-2,-7-4 0,-7-3 3,-8-2 3,-2-3 9,-2 0-6,0-4 14,-17 1 8,-7-2-7,-2-2-19,7 0-4,3 0 0,6-9-2,9-2-24,1-5-30,4 2-22,19 4-22,6-3-20,11-2 24,2 0-4,0-5-31,-2 3 103,-7 1 26,-8-2 6,-7 4 55,-4 1 25,-7 2-11,-4 5 25,-1-1 3,1 3-10,-2 4-25,-1 0-13,0 0-23,0 0-32,0 21 4,0 6-1,0 2-2,0 0 0,0-1-2,0-6-19,0-5-75,0-4-88,0-10-112,0-3-361</inkml:trace>
  <inkml:trace contextRef="#ctx0" brushRef="#br1" timeOffset="218748.3697">19388 14132 951,'0'0'113,"0"0"50,0 0-1,0 0-109,0 0-28,0 0-25,-32-46-37,47 63-50,6 5-40,6 2-75,3-2-254</inkml:trace>
  <inkml:trace contextRef="#ctx0" brushRef="#br1" timeOffset="219513.2132">19647 14245 730,'0'0'84,"0"0"20,0 0 69,0 0-67,0 0-4,33 75-19,-27-51-27,-1-4-18,-1-4-13,1-3-17,0-3 3,1-8-4,4 1 0,0-3 2,8 0 6,3-8-2,1-12 1,3-3-7,-1-4-3,-3 1-2,-6 6 2,-4 6-2,-6 9 0,-3 2 1,-2 3-3,0 0-2,1 10-4,6 9 3,-3 10 2,6-2 1,-1 0-38,8-5-34,7-5-60,7-8-62,9-9 8,3 0-13,1-2 57,-4-18-39,-9-4 149,-10-5 32,-6-2 153,-8 2-5,-5 0 20,-2 5-25,0 4-30,-4 4-13,-10 6 1,-2 7-46,-2 3-17,-3 0-26,2 19-3,8 2 0,7 2 1,4-1 2,0-2-6,13-6-1,12-4 0,4-4-5,-1-6-3,-1 0-6,-7-4-4,-3-12 13,-5 0 2,2-6 1,-10 8 0,1 1 0,-2 9 0,-3 4-3,0 7-1,0 25-9,0 12 10,0 11 2,0 1 1,-11-5-2,-4-2 0,0-13 10,-6-6 2,-5-10 18,-9-10 17,-7-3 6,-8-7 3,-2 0-24,7-13-18,5-7-13,13-7-2,3-5 0,9 1-65,9 2-51,6 5-36,0 8-166,13 2-285</inkml:trace>
  <inkml:trace contextRef="#ctx0" brushRef="#br1" timeOffset="220577.1281">21081 14056 1030,'0'0'109,"0"0"-35,0 0 42,0 0 3,0 0-51,0 0-20,-3-6-25,17 12 2,12 14 33,7 9-28,3 8-20,1 5-9,5-1 6,-2 2-7,-2-4-2,-3-6 1,-8-4-40,-7-7-35,-9-8-30,-8-3-75,-3-5-63,-1-6-106</inkml:trace>
  <inkml:trace contextRef="#ctx0" brushRef="#br1" timeOffset="220846.7235">21478 14105 866,'0'0'184,"0"0"-94,0 0 99,0 0-27,0 0-95,0 0-30,-8-15-14,-19 37-13,-17 8 9,-11 10 23,-5 3-19,3 0 2,-1-4-13,4 1-6,5-4 4,9-3-10,8-2 1,7-3-1,10-1-35,10-3-94,5-9-123,12-8-298</inkml:trace>
  <inkml:trace contextRef="#ctx0" brushRef="#br1" timeOffset="221095.3685">21824 14413 1143,'0'0'114,"0"0"6,0 0 13,0 0-78,0 0-47,0 0 6,-21 76-1,6-46-13,1-1-11,0-2-53,-2-1-70,-1-6-110,0-4-153</inkml:trace>
  <inkml:trace contextRef="#ctx0" brushRef="#br1" timeOffset="222976.699">22745 13947 23,'0'0'413,"0"0"-303,0 0-14,0 0 2,0 0-9,0 0-2,0 0-18,0 0-16,0 0-8,0 0 1,0 0 3,0 0 20,0 0-4,-4 0-21,-9-4-30,-1-1 12,-4 1 1,-4 0-11,-3 1 5,0 1-1,-4 1-5,-4 1 2,-3 0 1,-4 0-3,-2 3-3,-4 8-5,1-2-2,2 4 3,4 2-4,5-3 0,4 1 1,6 3-3,0 1-1,5 0 0,-4 2 1,2-2-2,4 2 1,-1 1-1,3-3 0,2 3 0,5 0 0,3-4 0,5 1 0,0-1-1,0-2 1,13 1 0,4 0 0,6-6 1,5 1 0,3 0 0,4-7-1,-1 0 2,-1-3-1,0 0-1,-5 0 0,-1 0 1,-4 0 0,-4-6-1,-6 2 0,-6-5 8,-4 0-7,-2-3 18,-1-3 16,0-5 6,-1 0-20,-12-3-7,-3 2 2,3 6-9,0 4-6,4 5-1,4 1-4,3 5-33,2 0-48,0 0-60,0 11-171,4 0-33</inkml:trace>
  <inkml:trace contextRef="#ctx0" brushRef="#br1" timeOffset="223196.329">22767 14241 498,'0'0'572,"0"0"-485,0 0 2,0 0 40,0 0-46,0 0-22,-55 92-31,38-66-21,0 1-5,1-3-4,1-4-25,2-4-45,3-5-53,7-5-90,3-6-157</inkml:trace>
  <inkml:trace contextRef="#ctx0" brushRef="#br1" timeOffset="223615.8353">23536 13808 797,'0'0'177,"0"0"-130,0 0 83,0 0 33,0 0-72,0 0-37,3-17-1,-2 17-2,-1 0-14,0 0 0,0 0-16,0 8-10,0 9-6,0 8 41,-6 5-22,-4-1-14,3 9 3,-2-1-6,-1-1-7,0 3 4,1-10-4,2 1-1,0-5 1,2-5 0,2-9-2,0-1-16,3-9-44,0-1-35,0 0-38,0-5-112,18-15-180</inkml:trace>
  <inkml:trace contextRef="#ctx0" brushRef="#br1" timeOffset="223871.7112">23710 13894 695,'0'0'285,"0"0"-194,0 0 68,0 0 47,0 0-81,0 0-52,11-23-15,-11 23-35,0 17-13,0 9 22,0 3 2,-2-1-17,-5 5 5,0-7-14,2 3-2,1-2-5,-1-6-1,0-2-1,1-3-29,-3-7-50,1-4-58,0-2-50,1-3-123,0-5-349</inkml:trace>
  <inkml:trace contextRef="#ctx0" brushRef="#br1" timeOffset="224305.5221">23358 13897 618,'0'0'119,"0"0"-37,0 0 105,0 0-59,0 0-33,0 0 4,51-26-36,-5 19-22,13-3-12,2 2-16,0 1-12,-4-3 3,-2 0-1,-7-1 0,-4-1 0,-10 4 0,-8-1-1,-13 6-2,-8-1-1,-5 4-26,0 0-37,0 0-48,-5 0-93,-11 0-255</inkml:trace>
  <inkml:trace contextRef="#ctx0" brushRef="#br1" timeOffset="227147.4827">24232 13498 151,'0'0'131,"0"0"-114,0 0 29,0 0 36,0 0-14,0 0-2,0-4 3,0 1-13,0 3-27,0 0-3,0-2 17,0 2-8,0-1-3,0 1 10,0 0 8,0 0-16,0 0-10,0 0 1,0 0-6,0 0 3,0 0-6,0 0-10,0 0 1,0 0-4,0 0 5,0 0 4,0 0 0,0 0 4,0 0 2,0 0-11,0 0 4,0 0 0,0-4-6,0 4 7,0 0 8,0 0-3,0 0-4,0 0 0,0 0-2,0 0 0,0 0 0,0 0 0,0 0-1,0 0-6,0 0-3,0 0 0,0 0 2,0 0-3,0 0 0,0 0 0,0 0-1,0 0 3,0 0-3,0 0 2,0 0 1,0 0 6,0 0 3,0 0 5,0-5-2,0 1-3,0 1-6,0 0-1,5-2 6,3 0-5,3-2-5,3 5 1,5-1 1,4 3-2,0 0 4,-2 0-4,-6 5 0,-6 7 0,-7 8 0,-2 4 0,0-1 3,-9 4 3,-5-2 0,0 4-2,0 2-1,5-1 2,2 6-3,7 1 8,0-4-5,0-4 2,13-5-1,1-7-4,3-5 3,-1-5 0,1-7-1,1 0-2,-2 0 2,-2 0 1,-2-7 1,-5 1-6,-4 2 3,-1 2 2,-2 2-5,0 0 3,0 25-3,-3 15 0,-9 13 29,-6 13-2,0 6-11,-3 5 8,2-1 11,2-7 6,4-5 3,4-9 3,3-12 3,1-6-18,1-8 4,0-9-5,2-11-18,1-2 0,-2-3-13,-6-4 8,-11 0-8,-9 0-27,-9-4-71,-4-5-136,-1 2-201</inkml:trace>
  <inkml:trace contextRef="#ctx0" brushRef="#br1" timeOffset="229243.2798">11972 16104 532,'0'0'134,"0"0"-83,0 0 58,0 0 31,0 0-48,0 0-3,0 0-6,0 0-8,5-13-5,-5 13-18,0 0 2,0 0-19,0 0-7,0 0-11,-5 4-7,-16 19-1,-7 4-2,-11 7 11,-7 3-4,-5 6 3,-8 3 1,-6 4 4,-3-1-11,-7-1 8,1 0-4,5-4 6,6-5-7,11-7-3,14-2 1,12-5-5,4-10-6,9-4 3,6-3-3,4-3-1,3-2 0,0-3 1,0 0-4,0 0 3,0 0-28,0 0-39,0 0-44,6 0-81,15-8-147,4-6-469</inkml:trace>
  <inkml:trace contextRef="#ctx0" brushRef="#br1" timeOffset="230189.8557">13231 16104 753,'0'0'197,"0"0"-162,0 0 79,0 0-33,0 0-66,0 0 0,-21 27 31,21-17-9,0-1-8,9-2 16,3-7 2,2 0 22,2 0-14,-3-9-4,-5-8 14,0-1-24,-3 3-12,-4 2 1,-1 9-10,0 4 1,0 0-14,0 0-7,0 0-5,0 0-42,0 14-85,-4 11-48,-8 7-123,3 3-385</inkml:trace>
  <inkml:trace contextRef="#ctx0" brushRef="#br1" timeOffset="230391.6025">13216 16514 967,'0'0'321,"0"0"-275,0 0 111,0 0-36,0 0-72,0 0-2,-4 0-8,4-2-32,0 1-7,0 1-18,0 0-65,0 0-49,0 0-117,-14 9-268</inkml:trace>
  <inkml:trace contextRef="#ctx0" brushRef="#br1" timeOffset="231365.0027">14316 16056 429,'0'0'333,"0"0"-302,0 0 158,0 0-59,0 0-59,0 0-14,-6-22 8,8 13-20,16-1-16,6 0-1,8 0 1,9 7-12,1 3 13,-4 0-19,-1 15 2,-4 12-8,-4 3-1,-10 7 3,-6 2-2,-6 2-2,-7-2 0,-3-3-2,-15-6-1,0-6 6,-3-7-4,2-3 6,0-3-4,-1-5-4,-2-3 5,-8-3-3,-6 0-2,-6 0 0,-4 0-5,1-3-6,3 3 3,10 0-5,9 0 9,10 0 2,7 0 1,6 0-2,0 7-13,6-3 11,16-4 3,12 0 4,8-4 9,4-15 7,-2-2-1,-4-4 5,-16 1-6,-6-2 13,-9 5-6,-6-6-14,-3 6 2,0 2-11,0 8-10,0 5-28,0 6-36,7 0-80,5 0-193,10 0-98</inkml:trace>
  <inkml:trace contextRef="#ctx0" brushRef="#br1" timeOffset="231592.4245">14898 16157 852,'0'0'214,"0"0"-124,0 0 81,0 0-93,0 0-62,0 0-10,11 34 50,-7-5-23,-3-3-14,-1 1-14,0-2-3,0-1-4,0-5-8,0-4-61,0-5-111,-1-7-148,-3-3-532</inkml:trace>
  <inkml:trace contextRef="#ctx0" brushRef="#br1" timeOffset="231755.2393">14827 15859 1171,'0'0'51,"0"0"129,0 0-21,0 0-127,0 0-32,0 0-3,-30-22-64,43 44-14,4 7-96,-2 2-85,1-5-322</inkml:trace>
  <inkml:trace contextRef="#ctx0" brushRef="#br1" timeOffset="232077.9104">15187 16148 937,'0'0'165,"0"0"-125,0 0 56,0 0-19,0 0-27,0 0-25,59 92 1,-49-63-13,1-5-2,-1-1-5,-3-3 1,-1-4 3,1-7-4,-3-5 7,-1-3 7,1-1 2,5-1 23,8-18 4,-2-8-17,4-6-21,1-7-11,-7-2-2,2 5-17,-3 11-22,-6 9-14,0 11-67,-5 3-88,5 3-97,1 0-303</inkml:trace>
  <inkml:trace contextRef="#ctx0" brushRef="#br1" timeOffset="232303.2034">15631 16154 816,'0'0'234,"0"0"-108,0 0 91,0 0-104,0 0-67,0 0-21,4-3-6,-1 24-6,0 6 27,1 3-17,-1 0-14,-1-3-3,-2 2-6,0-5-3,0-2-36,-6-5-71,-3-4-110,2-9-135,5-4-601</inkml:trace>
  <inkml:trace contextRef="#ctx0" brushRef="#br1" timeOffset="232467.0163">15631 15888 1222,'0'0'38,"0"0"89,0 0 25,0 0-117,0 0-24,0 0-11,-15-55-32,24 62-100,4 10-9,-7 3-127,-5-6-384</inkml:trace>
  <inkml:trace contextRef="#ctx0" brushRef="#br1" timeOffset="234111.6078">16126 16026 402,'0'0'100,"0"0"2,0 0 24,0 0-27,0 0-16,0 0-15,0 0-16,0 0-11,0 0-18,0 0 7,0 0-11,0 0 0,0 0-3,0 0 2,0 0 23,0 0-1,0 0 6,0 0-14,-7 0-25,-6 0-4,0-1-1,-7 1 3,0 0-4,-1 0 1,-8 0 3,1 6-1,0 4-4,2 5 11,6-3-2,4 1-8,6 0 5,6-3 0,4 1-6,0 2-2,3-4 2,15 2 3,5-2-3,5-1 3,1 4 1,-1-2-4,-3 2 0,-5 2-1,-4 2 1,-4-5 0,-8 3 0,-4-2 4,0 1-4,-8-6 4,-18 4 10,-6-3 5,-6-3 0,-1-3-2,3 1-1,3-3-15,10 0 0,10 0-1,11-3-28,2-14-64,19 1-233,14-9-332</inkml:trace>
  <inkml:trace contextRef="#ctx0" brushRef="#br1" timeOffset="234313.5393">16214 16075 933,'0'0'216,"0"0"-168,0 0 142,0 0-98,0 0-82,0 0 20,35 62-1,-25-25-9,-4 0-15,-3-5-5,-2-2-3,-1-5-56,0-4-63,-4-5-80,-9-6-121,-1-10-353</inkml:trace>
  <inkml:trace contextRef="#ctx0" brushRef="#br1" timeOffset="234486.8148">16217 15940 1039,'0'0'84,"0"0"60,0 0 42,0 0-114,0 0-38,0 0-22,-27-63-12,34 67-42,13 15-42,2 9-92,4 2-81,3-2-286</inkml:trace>
  <inkml:trace contextRef="#ctx0" brushRef="#br1" timeOffset="235055.8052">16665 16131 628,'0'0'304,"0"0"-216,0 0 81,0 0-53,0 0-60,0 0-13,-52-53-5,26 53-16,0 0-7,6 9 4,1 8-11,8-1 0,5-3-8,6 2 3,0-3-5,6-2 4,14-3-2,10-3 0,4-4-33,3 0-4,-6-4-9,-1-11 2,-3-4 22,-8-4 8,3 4 6,-1-1 7,-3 3-2,-4 11 3,-4 4 5,-4 2-5,0 5 5,3 15-2,2 3 4,-4 4-2,2 2-2,2-10-3,1-2 1,5-4-1,-5-6 1,5-3 0,2-4 2,1-7 4,3-10 0,-2-9 17,0-7 11,1-3-5,-2-4 23,-4 5-12,-4 14 8,-6 11 1,-4 10-10,0 0-21,-2 14-13,0 18-4,0 12 9,0 8-7,-2-2 0,-6 0-4,-1-8-2,0-6-47,-6-5-51,3-5-108,4-10-288</inkml:trace>
  <inkml:trace contextRef="#ctx0" brushRef="#br1" timeOffset="235971.2937">18060 15615 342,'0'0'95,"0"0"56,0 0-6,0 0-33,0 0-11,0 0-18,53 3-14,-52-3-13,1 0 17,-2 0 12,0-10-4,-5 1-45,-12 0-20,-6 1-9,-1 2 0,0 6-2,4 0 11,6 0 2,6 0-16,4 10 4,4 9-3,0 13 0,3 12 5,16 9-2,4 0 0,-1-3-1,-6-4-2,-2-6-4,-10-11 1,-4-3 0,0-9 1,-9-3-1,-12-6 6,-1-3 2,4-5-6,3 0 2,6 0 1,6-7 1,0-3 0,3 3-6,0 4 5,0 3-1,0 0-4,0 0-4,5 27-4,5 15 8,0 14 9,-8 11 1,-2 2 8,0-3 5,0-3-4,0-10 14,4-7-4,9-6-8,3-5-10,0-11-3,1-7-4,1-5-4,3-7-1,-2-5-15,3 0-39,2-2-43,2-15-77,-7 0-174,-4-3-600</inkml:trace>
  <inkml:trace contextRef="#ctx0" brushRef="#br1" timeOffset="236713.1099">18841 15879 75,'0'0'348,"0"0"-338,0 0 11,0 0 153,0 0-33,0 0 44,37-39-40,-32 32-3,-2 4-18,1 0-9,-4 3-25,0 0-37,0 0-22,0 6-31,0 20 0,-5 6 1,-1 5-1,6 4 3,0 2-1,0-7-2,14 0 0,2-7 0,5-9 0,1-5 0,3-13 3,1-2 1,3-2 3,2-18-4,-3-10 4,1-10-1,-9-3 10,-2-6-8,-7 6-6,-7 11 1,-4 11-3,0 10-3,0 9-16,0 2-55,-4 0-67,4 0-102,0 2-134,15 1-409</inkml:trace>
  <inkml:trace contextRef="#ctx0" brushRef="#br1" timeOffset="237266.8794">19567 15899 747,'0'0'168,"0"0"-50,0 0 29,0 0-93,0 0-42,-91-3 21,57 13 25,8 3-2,13-4-20,6 1-26,7 2-3,0 0-4,19 4-3,12-2 1,3 0 0,4 2 1,-3-1-2,-6 6-1,-14-4-2,-3-1 5,-8-3-2,-4 1 2,-3-4 3,-18-1 9,-6-5 14,-4 3-10,3-7-1,4 0-13,7-7-2,7-11 3,10-1-5,0-1-9,15 6-27,13 2-15,3 5-18,5 0-8,2-3 10,1 1 2,-2-4 18,-9 1 43,-5-2 4,-3-3 11,-5 0 57,-1 1 5,-5 0 10,-5 7 8,-2 4-1,-2 5-11,0 0-15,0 0-54,0 10-10,0 10-4,0 6 4,0 1 2,0 1-2,0 0-4,0 2-48,0-7-51,0-3-97,0-10-75,4-10-310</inkml:trace>
  <inkml:trace contextRef="#ctx0" brushRef="#br1" timeOffset="237425.7087">19812 15807 638,'0'0'453,"-45"-80"-294,28 60 51,10 11-100,2 2-61,5 4-5,0 3-44,0 0 0,3 10-79,12 8-38,6 10-67,3-4-164,3-8-523</inkml:trace>
  <inkml:trace contextRef="#ctx0" brushRef="#br1" timeOffset="238183.1828">19971 15844 809,'0'0'308,"0"0"-217,0 0 4,0 0-49,0 0 38,6 79-11,-4-52-41,3 1-9,-1-4 0,1-1-13,0-7 1,-2-1-10,0-10 1,2-2 1,0-3 2,4 0 0,7-6 11,6-16-7,5-5-2,1-4-6,0 2-1,-1 0 1,-5 9 0,-7 8-2,-3 10 1,-4 2-5,1 0-4,0 10 4,1 10-3,3 4 3,2 5-33,6-3-24,6 1-16,1-11-82,7 0-54,5-9-23,-1-7 87,3 0 93,-4-10-81,-5-10 102,-10-5 36,-4-3 168,-10-1 0,-3-1 40,-6-1-62,0 9-4,0 6-18,-11 3-38,-8 9-25,-7 1-31,-2 3-2,-1 3 1,6 14-7,4 2-12,10 3-9,7-2 0,2-3 0,0-3-1,16-4 0,6-4-7,4-6-18,3 0-8,-1-3 14,-3-14 7,-5-1 10,-7 4 2,-4 4 7,-4 2-2,-5 8 4,0 0-1,0 0-8,0 20-3,-2 10 3,-11 15 1,-7 6-1,-1 2 0,-4 3 1,0-3-1,-2-6 1,2-10 1,2-5 6,2-9 1,-1-3 11,-2-10-7,-6-3 2,-4-7-8,-6 0-7,-5-14-4,0-8-56,-1-7-64,9-9-176,7-11-335</inkml:trace>
  <inkml:trace contextRef="#ctx0" brushRef="#br1" timeOffset="238857.4785">21382 15712 784,'0'0'190,"0"0"-71,0 0 40,0 0-16,0 0-47,0 0-25,24-28-7,-24 28-6,0 0-28,0 20-21,0 10 3,0 9 12,-3 8-6,-10-4-9,0 2-7,2-3 4,-1-4-7,6-4 1,0-10-20,-1-2-64,3-9-64,4-10-96,0-3-188</inkml:trace>
  <inkml:trace contextRef="#ctx0" brushRef="#br1" timeOffset="239083.7138">21721 15687 1066,'0'0'97,"0"0"-9,0 0 94,0 0-83,0 0-73,0 0-14,6 29 30,-6 13 21,-2 0-33,-8 1-14,1-5-4,1 1-12,2-4-2,2-4 2,1-5-36,0-4-75,1-5-94,1-7-167</inkml:trace>
  <inkml:trace contextRef="#ctx0" brushRef="#br1" timeOffset="239457.4471">21075 15748 741,'0'0'62,"0"0"43,-84-33 75,75 26-78,9 0-24,3 1 28,30-2-76,21-1-21,16-1-8,16 4 5,16 2-4,11-2 7,2-1-9,-4-1-2,-12 0 0,-16-3-4,-18 1-5,-15 0 11,-18 0-1,-14 5 0,-12 1 1,-6 4-1,0 0-31,0 3-100,0 13-26,-9 4-125</inkml:trace>
  <inkml:trace contextRef="#ctx0" brushRef="#br1" timeOffset="239975.0458">22309 16034 282,'0'0'436,"0"0"-374,0 0 52,0 0 21,0 0-49,0 0-25,0-28 21,0 28 3,-2 0-12,2 0-25,0-1 0,0 1-9,0 0-14,0 0-5,0 0-1,0 0-15,0 0 3,-6 0-6,-7 17 1,-2 7 7,-4 8-1,-1 1-3,-1 4-5,0-6-6,-1-1-29,-2 1-81,0-5-123,6-6-263</inkml:trace>
  <inkml:trace contextRef="#ctx0" brushRef="#br1" timeOffset="240583.6625">22634 15773 39,'0'0'669,"0"0"-584,0 0 67,0 0 0,0 0-52,0 0-12,-66-25 10,66 22-28,0 2-6,25-5-25,16 2-19,12-1-12,7 1-5,-4 3-2,-6 1-1,-9-3-7,-11 3-4,-12 0-20,-6 0-38,-7 0-53,-5 0-61,0 0-101,0 3-142</inkml:trace>
  <inkml:trace contextRef="#ctx0" brushRef="#br1" timeOffset="240823.1563">23326 15833 968,'0'0'186,"0"0"-149,0 0 111,0 0-28,-56 78-79,36-53-25,-5-2-9,-1 6-7,-4-2-5,0-5-56,0 2-102,2-7-80,6-1-303</inkml:trace>
  <inkml:trace contextRef="#ctx0" brushRef="#br1" timeOffset="241190.9456">23853 15512 1115,'0'0'160,"0"0"-54,0 0 57,0 0-45,0 0-60,0 0-30,-13-20-23,33 40-2,14 7 13,8 4 0,5 2-12,-2-2-4,-4 3 0,-7-4 0,-7-3-1,-8-1-6,-7-7-23,-5-2-46,-7 0-35,0-8-55,0-2-103,-8-4-146</inkml:trace>
  <inkml:trace contextRef="#ctx0" brushRef="#br1" timeOffset="241431.5521">24294 15497 522,'0'0'617,"0"0"-493,0 0 38,0 0-48,0 0-67,0 0-37,-79 69 50,31-26 5,-9 2-38,-6-4-7,-1-5-10,5-2-10,5-2-5,13-6-5,13-2-63,8-5-50,10-8-140,10-8-285</inkml:trace>
  <inkml:trace contextRef="#ctx0" brushRef="#br1" timeOffset="242486.8023">24649 15193 226,'0'0'158,"0"0"-20,0 0 11,0 0-31,0 0 9,0 0-35,-3-31-6,1 26-5,2-2-4,0 3 7,0 1-27,0-3-10,12 3-26,8 2-16,5 1-2,3 0 0,0 0 0,-4 4-2,-8 2-1,-6 1 0,-7 0-2,-3 6 2,0 7 0,-15 6 4,-8 9 10,-2 2 4,3 0-9,3-4 2,6 0-2,6-4-6,5 1-3,2-7 2,0-2-2,9-3 5,7-7-4,4-1-2,1-7-2,1-3-1,-2 0 2,-4 0 2,-2-3 2,-3-4 1,-3 0 0,-3 0 22,-2 7 11,-3 0 2,0 0-13,0 1-25,0 22 2,-11 7 4,-2 9 8,-2 4-8,-3 4 3,3 6 1,-3-4-6,1 1 5,0-6 6,-2-2-4,0-3 3,2-5 16,3-3 0,-1-4-2,3-10-6,1-7 0,-2 0-9,-2-10-6,-5 0-7,-4 0-12,-3 0-148,-3-3-244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3T08:59:58.239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3945 3989 777,'0'0'156,"0"0"-141,0 0 5,0 0 85,0 0-12,0 0-30,0 0-18,5 6 1,25-6 7,15-6 3,10-4-23,6-2-14,0 1-15,-7 3-2,-9 2-2,-11 3-32,-13 3-98,-12 0-127,-9 0-100,0 6-269</inkml:trace>
  <inkml:trace contextRef="#ctx0" brushRef="#br0" timeOffset="215.6806">4259 3987 784,'0'0'264,"0"0"-191,0 0 42,0 0 29,0 0-56,0 0-46,-3 4-15,1 9-23,-2 14-1,1 10-1,0 8 9,0-1-6,-1-5-4,4-2-1,0-4 0,0-6-58,0-4-106,0-9-152,0-8-388</inkml:trace>
  <inkml:trace contextRef="#ctx0" brushRef="#br0" timeOffset="389.8039">4056 4299 1032,'0'0'170,"0"0"-126,0 0 48,0 0 5,0 0-56,81-15-20,-25 6-6,7 1-15,1-2-23,-3 0-143,-10-3-177</inkml:trace>
  <inkml:trace contextRef="#ctx0" brushRef="#br0" timeOffset="779.4223">4544 4045 1007,'0'0'186,"0"0"-122,0 0 53,0 0-51,0 0-51,0 0-15,-3 22 0,9 4 6,4 1 2,-4-4-6,-1 0 0,4-9 2,-6-2-3,4-5-1,-1-4 0,-1-3-5,5 0-30,3-6 15,4-10 20,2-8-6,-2-2 5,-4-1 1,2 3 5,-4 7-3,2 2 14,0 7 2,-1 7 7,-1 1-10,2 7-6,-1 15-7,1 7 2,1 5-2,-5-1-2,1-3 0,2-5-55,6-2-102,3-9-113,3-11-132</inkml:trace>
  <inkml:trace contextRef="#ctx0" brushRef="#br0" timeOffset="1169.3117">5133 3882 688,'0'0'147,"0"0"-2,0 0 17,0 0-7,0 0-49,0 0-30,-6-2-29,6 2-14,0 16-19,0 11 4,0 9 24,0 5-19,9 1-3,0-2-4,3-5-5,4-6-9,-2-1-1,5-6 0,-6-3-1,4-7-26,2-4-51,-3-2-42,4-6-112,-5 0-117,0-15-411</inkml:trace>
  <inkml:trace contextRef="#ctx0" brushRef="#br0" timeOffset="1371.6888">5042 4114 903,'0'0'156,"0"0"-92,0 0 119,0 0-54,0 0-46,0 0-28,-12-19-23,51 9-12,16-1-7,8-1-9,-5 2-4,-3 3-33,-9-1-76,-10 2-150,-6 0-190</inkml:trace>
  <inkml:trace contextRef="#ctx0" brushRef="#br0" timeOffset="1739.7056">5433 3971 1026,'0'0'97,"0"0"-17,0 0 42,0 0-47,0 0-55,0 0-10,46-1-2,-13 1 5,-3 0-11,0 0 0,-8 0-2,-7 0-9,-5 0-10,-4-3 14,-6-3 4,0-2-1,0-2 2,0 2 0,-6-1 0,-7 1 10,-8 4-8,0 4 2,-3 0 7,2 0 1,3 14 11,5 4-7,5 6-6,5 1 2,4-2 0,0-3-5,13-1-3,11-5-4,4-3-26,5-2-94,9-9-108,4 0-106,-2-3 132</inkml:trace>
  <inkml:trace contextRef="#ctx0" brushRef="#br0" timeOffset="2009.9704">5801 3909 888,'0'0'127,"0"0"-89,0 0 37,0 0-26,0 0-17,0 0 2,81 25 3,-65 0-12,-7 4-1,-6-4-12,-3-4 13,0-3 7,-16-3-10,-2-6 5,-3-3 3,9-4-3,6-2-10,2 0 3,4-16-8,0-7-12,4-5-9,11-1-26,6 3-23,4 6-59,-1 6-85,-3 4-194</inkml:trace>
  <inkml:trace contextRef="#ctx0" brushRef="#br0" timeOffset="2383.6268">6259 3855 1012,'0'0'61,"0"0"12,0 0 85,0 0-72,0 0-41,0 0-12,-79 3 4,73 5-5,3-1-19,3 2-12,0 1 2,3 4-2,13 5 2,10-1-1,4 3-1,-5 2 0,2-2 0,-8-1 0,-9-6 2,-3-4-1,-7 0 11,0-4 8,-3 1 19,-18 2 11,-9-1-19,-1 0-21,1-2-11,6-2 0,6-4-63,9 0-94,9-17-184,0-12-522</inkml:trace>
  <inkml:trace contextRef="#ctx0" brushRef="#br0" timeOffset="2721.3933">6385 3917 962,'0'0'81,"0"0"-71,0 0 86,78 18-8,-49-15-34,1-3-32,-6 0-13,-2 0 0,-4 0-8,-8-8 4,-3-2 1,-4-4 13,-3 3 25,0-1 20,-4 2-24,-12 3-3,-9 7-4,-4 0-15,-4 0-2,-3 16 11,7 5 8,6 1 1,7 1-25,6 0 7,8-2-5,2 0-5,2-3-3,21-1-5,7-3-4,3-6-65,4-7-90,1-1-193,2 0-491</inkml:trace>
  <inkml:trace contextRef="#ctx0" brushRef="#br0" timeOffset="3283.577">7075 3916 644,'0'0'310,"0"0"-188,0 0 10,0 0 20,0 0-38,0 0-38,3 0-19,-21 0-22,-4-4-6,-5 1-18,0 3-4,-3 0 5,4 0-1,5 12 1,7 4-5,-2 3-6,11 3 4,5-1-5,0 0 0,21-3-2,13-2 2,12-8 0,9-5-24,1-3-94,-1 0-58,-4-11-180,-8-9-209</inkml:trace>
  <inkml:trace contextRef="#ctx0" brushRef="#br0" timeOffset="3493.8966">7302 3741 1047,'0'0'117,"0"0"38,0 0 4,0 0-51,0 0-38,0 0-41,-11-14-19,11 39-8,0 11 1,1 3 15,9 0-8,-1 0-10,1-3 0,2-2-29,-6-3-97,6-7-89,-6-7-135,-6-9-392</inkml:trace>
  <inkml:trace contextRef="#ctx0" brushRef="#br0" timeOffset="3785.6221">7233 3899 1015,'0'0'94,"0"0"11,0 0 9,0 0-46,0 0-53,0 0-5,124-33-8,-82 30-2,1-2 1,-6 0 1,-4 1-2,-6 1 5,-12 3-5,-10 0 3,0 0 35,-2 0 5,-3 0-9,0 0-9,1 0-5,4 10-4,2 9 6,0 5-7,0 2-12,-1 4-3,-3-1-6,0-1-71,-3-5-100,6-6-143,-2-7-180</inkml:trace>
  <inkml:trace contextRef="#ctx0" brushRef="#br0" timeOffset="3944.1948">7574 3756 1304,'0'0'100,"0"0"-29,0 0 36,0 0-64,0 0-43,0 0-2,-38-65-148,70 75-138,13 5-175</inkml:trace>
  <inkml:trace contextRef="#ctx0" brushRef="#br0" timeOffset="4491.6962">8003 3808 780,'0'0'270,"0"0"-249,0 0 71,0 0 15,0 0-23,-88-24-44,64 24-3,9 0-8,-1 0-18,6 9-7,6 3-4,4 0 0,0 3 0,0-1 0,11-4-7,8-3-28,8-4-6,1-3 9,5 0-36,0-6 1,-2-5 10,-7-3 18,-2-4 11,1 1 15,-1-2 12,-9 5 0,1 6 1,-8 5 1,-3 3 9,-3 0-5,3 7 0,3 6 13,1-1-13,4 0 10,-2-5-6,3-3 2,-3-2-2,3-2 16,1 0 26,-4-8 6,4-9 12,-2-4-11,-2-4 11,1-7-6,2 1 12,-1 4-28,2 10-10,-7 13 5,3 4-17,1 4-11,3 23-11,7 7 6,-5 11-3,-4 5-6,-1 5-1,-10 1-48,0-2-146,0-4-357</inkml:trace>
  <inkml:trace contextRef="#ctx0" brushRef="#br0" timeOffset="6395.6279">11901 3612 601,'0'0'108,"0"0"-93,0 0 65,0 0 53,0 0-60,0 0-7,-11-85-4,-2 70-10,-7-2-11,-5 3-8,-5-1 0,-9-1-9,-8 2-14,0 1 6,-5 3-1,-10 5 3,-5 2-1,-1 3-1,-8 0-7,3 3-2,3 12 2,6 4-7,4 3 3,7 1 5,7 3-3,6 4-4,2 4-1,2 7 2,0 3-3,-3 4 3,-4 2-1,-1 1 0,1 1 7,-4 1 7,4 4 5,0 2 0,8 4 6,8-1-22,4 5 3,11 2-6,4 5 12,8 1-4,0-6-5,0-1 0,13-4-1,8 3 0,-1 1-4,5-3 3,-4-2-2,7-5 2,-5-2-3,6-1-1,4-5 2,-1-1-1,4-7 4,2-1-3,2-10 2,2-1-2,3-2 6,4-5 1,8 0 4,3-4-3,5-2 3,0-1-7,3-4 3,4-3-9,5-4 5,5-1-4,1-4 0,-4 0-1,2 0-1,-5-4-4,-2-4 5,4-4 0,-7 0 1,2-2-1,1-1 1,-7-2-2,5-3-1,-8-3 0,-3-2 2,3-5-1,-7-4 2,-1 1-3,-2-1-2,-4 1 4,-9 1 0,-4-1 0,-2-1 1,-9-4-1,1-2 0,-6-7 4,0-9-2,-6-7 5,0 0-7,-6-3 2,-3 6-2,-4 5 2,-2 6 0,0 0 5,0 5 6,-11-1 9,-9 1 1,0 1-3,-6-1-7,-2-4-8,-1-1 2,1-2-6,6-2 6,-5-1-4,12 4-3,-7 9 2,-1 4-1,0 3 5,-4 1 3,-1-4-9,-1 4 2,-4-2-3,3 1 1,2 2 0,1 0 2,5 3-1,-4 2-1,7 6 0,-4-1 0,3 4 1,-4 1-1,2 2 0,-8 1-1,-1-2 1,-1 3-2,-11 1 1,-2 1 0,-10 4-2,-8 5-18,-4 2-22,-5 0-26,7 13-19,7 5-27,10 4-83,13 0-125,13-4-297</inkml:trace>
  <inkml:trace contextRef="#ctx0" brushRef="#br0" timeOffset="7296.0246">11493 2988 836,'0'0'193,"0"0"-150,0 0 59,0 0 17,0 0-34,0 0-26,0-4-16,0 4-22,1 13-15,2 11 1,1 8 11,-1 4 2,1-4-5,-4-1-3,3-3-5,-3-6-4,3-2 0,0-7-3,0-4 2,0-7-1,-3-2-1,2 0 0,0-2 7,6-21 8,2-15-7,7-11 0,-3-9 3,5-3-2,-3 2-3,-3 8 1,4 9 9,-8 12 5,-4 10 8,3 10-2,-5 5 3,-3 3-12,4 2-11,1 0-7,6 0 0,5 4-7,4 18 2,4 5 1,-1 4 4,4 0 1,-6-3 0,4-2-2,-7-3-4,-1 1-40,-4-6-59,-4-3-26,-4-4-146,-3-8-198</inkml:trace>
  <inkml:trace contextRef="#ctx0" brushRef="#br0" timeOffset="7475.7849">11572 3015 1183,'0'0'131,"0"0"-71,0 0 51,0 0-51,0 0-37,124-11-8,-59 4-15,0-1-25,-10 2-130,-13-2-196</inkml:trace>
  <inkml:trace contextRef="#ctx0" brushRef="#br0" timeOffset="9359.4457">14483 3180 340,'0'0'333,"0"0"-311,0 0 20,0 0 47,0 0 31,0 0-45,0 0-26,4-32-1,-4 26-13,0 1-10,0-2 29,0-3-24,-5-1 1,-8-2-10,-8 1-3,0-1-7,-3 1-1,-1 3-5,-10-1-3,-2 3 0,-3 2-1,3 0 1,-6 5 4,-5 0-5,-5 0 2,-8 0-1,-1 0 1,-6 0-3,6 0-1,7 0 0,4 3 1,-1 4 0,-1-2 2,-2 2 2,-4 3-1,-8 2-1,-2 0-1,2 3 2,2 1 3,8 1-5,6-2-1,6 2 1,-1-3-1,4 4 2,-3 3-1,-8 4-1,-1 4 6,2-1-3,-2-1-1,20 2 1,-2-2-2,6 4-1,5 0 0,1 3 0,6 6 0,3 4 2,6 5-1,3 0 4,3 3 0,-1-3-2,1 0 3,-1 4 3,-1 1-2,-1 1 1,2-4 7,4 2-2,0-3 1,0-1-6,0-3-4,0 1 3,7 1-1,-1 1 0,3 2 3,-2-1-2,3-2-3,3-2 1,0-1-2,0 0 1,3 3-3,3 0 3,1-1 0,3-4-2,0-3 0,2-3 4,1-3-2,4 0-3,2-1 3,0 0 1,4 0-4,0 1 0,3-5 1,10 1 0,-1-2-1,7-1 1,4-4 1,0-2-3,-1-2 0,-2-5 5,6-3-5,-1-2 0,3-4 0,-1-1 2,-2-1 0,-3-1-2,-3-2-3,2 0 3,0 0 0,2 0 1,7-10-1,-7-1-6,-3-2 2,-1-3 0,1-2-4,3-2 5,3-3-1,1-4 2,-3-2-10,-2 0 7,-2-5 5,-1-2-3,0-3 2,0-4 1,-2-6 2,-2-4-2,-6-1 0,-5-1 1,-7 4 0,-8 2 0,-5 2 5,-4-2 0,-3-6 1,-2-8 7,4-6-5,-6-7 1,0-6-3,4-2-4,-2 4-2,-1 8 3,-4 12 7,-5 14 31,-1 3-5,-3 2-10,-14-3-13,-10-2 0,-5-5 4,0-2-6,-7-4-3,-4 0-6,-1-4 0,1 3-3,1 5 2,3 9-2,2 6 0,3 13 0,-3 6-3,-5 9 2,-4 6-26,-2 4-49,-1 0-35,-2 14-50,8 5-168,4-1-317</inkml:trace>
  <inkml:trace contextRef="#ctx0" brushRef="#br0" timeOffset="10154.2248">13911 2360 607,'0'0'116,"0"0"-20,0 0 49,0 0-6,0 0-32,0 0-31,6-11-27,-6 11-14,0 0-18,0 0-11,0 7-6,0 17 4,0 9-2,0 6 16,0 4 12,0-3-15,0-4 4,0-2-2,0-8-14,0-3 3,0-4-6,0-4 0,0-4-48,0-4-129,0-7-100,-3 0-332</inkml:trace>
  <inkml:trace contextRef="#ctx0" brushRef="#br0" timeOffset="10723.9893">13930 2372 846,'0'0'110,"0"0"3,0 0 35,0 0-45,0 0-29,0 0-18,-33-38-18,33 38-6,0-4-2,3-2-12,14-1-8,5-3-7,8-1-3,6 3 2,0 1-2,-2 3 0,-4 3 0,-4 1 0,-6 0-3,-11 0 3,-2 1-4,-2 7-1,-4 0 1,-1 4-3,0 0 3,-7 3-1,-7 1 5,0-1 0,1-5 0,6-1 0,1-4 0,5 0 0,1-5-17,0 0-8,0 2 7,4 1 9,12 0 9,5 3 4,-1-1-4,4 7 0,-5 2 1,5 7-1,-7 9 2,2 0 0,-8 3 7,-1-5 6,-10-5 1,0-5 5,0-3-3,0-4 16,-12 0 5,-12-5 18,-7 2-3,-8-4-22,-3-2-23,-1-2-2,1 0-7,3 0-76,5 0-146,3-10-425</inkml:trace>
  <inkml:trace contextRef="#ctx0" brushRef="#br0" timeOffset="13657.3778">12770 3981 503,'0'0'33,"0"0"4,0 0 32,0 0-9,0 0-16,0 0 6,0 0-3,0 0 3,0 0 5,0 0-11,0 0-5,0 0-10,0 0-7,-3 7-9,-4 3-6,-5 6 4,-2 7 10,2 2-5,-4 1 1,-1 3-2,7 0 1,1-1-4,-4 2 0,3 0-6,1-1-4,3-4-2,1-2 0,2-4-3,-3-7-26,0 2-35,-2-3-41,-4-4-118,2-4 10,-2-3-313</inkml:trace>
  <inkml:trace contextRef="#ctx0" brushRef="#br0" timeOffset="13875.5409">12680 4227 594,'0'0'48,"0"0"-12,0 0 46,0 0 26,-16 98-30,1-57-20,1 4-18,3 0-18,-1 2-10,0-2-8,4-4-4,2-6-24,6-5-75,0-13-115,9-9-117</inkml:trace>
  <inkml:trace contextRef="#ctx0" brushRef="#br0" timeOffset="14099.723">12800 4483 908,'0'0'84,"0"0"-75,0 0 5,0 0 44,0 0 0,-66 107 3,54-62-13,-1 2-21,7 1-17,2-1-5,0-5-5,2-6-31,-2-9-46,1-7-45,2-8-75,-1-7-88</inkml:trace>
  <inkml:trace contextRef="#ctx0" brushRef="#br0" timeOffset="14289.3768">12790 4671 716,'0'0'47,"0"0"-31,0 0 19,0 0 105,0 0-65,0 104-32,-7-74-21,-2 3-11,2-7-11,-2-6-6,2-5-54,4-10-148,-5-5-153</inkml:trace>
  <inkml:trace contextRef="#ctx0" brushRef="#br0" timeOffset="14566.0727">12652 4065 952,'0'0'12,"0"0"-5,0 0 42,0 0 20,0 0-18,0 0-20,-89 31 4,75-6 1,5 3 0,-2-2-26,6 4-7,-1-2-3,-2 2-32,5-2-46,2 2-27,1-4-55,0-7-41,0-8-227</inkml:trace>
  <inkml:trace contextRef="#ctx0" brushRef="#br0" timeOffset="14745.9901">12653 4100 871,'0'0'120,"0"0"-60,0 0-51,0 0-2,0 0 28,-32 121 5,26-62-25,3 3-5,3 7-10,0-2-61,0-6-104,0-11-295</inkml:trace>
  <inkml:trace contextRef="#ctx0" brushRef="#br0" timeOffset="14955.2125">12740 4414 1013,'0'0'53,"0"0"-45,0 0-1,-31 75 5,28-28 20,3 4-5,0 2-6,0-5-16,0-2-5,3-6-17,0-9-63,-3-12-73,0-12-160</inkml:trace>
  <inkml:trace contextRef="#ctx0" brushRef="#br0" timeOffset="15197.898">12664 4103 792,'0'0'98,"0"0"-50,0 0-30,-14 82 61,11-32-26,3 4-8,0-1-16,13 2-20,6-1-3,-2-2-3,-1-5-3,-3-4-15,-6-11-53,-1-9-49,-4-12-68,-2-11-20</inkml:trace>
  <inkml:trace contextRef="#ctx0" brushRef="#br0" timeOffset="15411.6342">12755 4151 836,'0'0'123,"0"0"-88,0 0-16,-7 112 62,2-42-9,5 8-28,0-1-15,0-2-16,8-6-4,5-10-8,-3-8-1,2-8-8,-4-11-44,-5-8-25,-3-10-65,0-14-145,0 0-409</inkml:trace>
  <inkml:trace contextRef="#ctx0" brushRef="#br0" timeOffset="15600.0552">12803 4360 786,'0'0'87,"0"0"-67,0 0-5,-20 118 71,11-62-29,8-1-35,1-2-4,0-4-10,4-3-8,6-6-1,0-6-42,-1-11-113,-2-12-54,2-11-313</inkml:trace>
  <inkml:trace contextRef="#ctx0" brushRef="#br0" timeOffset="15779.8918">12923 4517 569,'0'0'292,"0"0"-216,0 0-61,0 0 31,-19 93 30,9-44-24,0-1-31,6 0-12,1-1-8,1-6-1,2-7-20,-1-9-66,-3-7-74,4-13-81</inkml:trace>
  <inkml:trace contextRef="#ctx0" brushRef="#br0" timeOffset="15945.3803">12907 4668 843,'0'0'76,"0"0"-64,0 0-8,0 0 29,-10 73-9,7-48-12,3-3-7,-3-3-5,3-5-2,0-5-56,-3-8-112,-4-1-102</inkml:trace>
  <inkml:trace contextRef="#ctx0" brushRef="#br0" timeOffset="16582.4442">12722 4120 565,'0'0'79,"0"0"-14,0 0 23,0 0-3,0 0 2,0 0-17,-26-58-43,26 58-27,0 0 1,0 0 0,2 5 0,3 3 1,-5 2-2,0 0 3,0 0-3,0-2 0,0-1-16,0 0-15,-7-2-30,3-3-34,0-2-15,-1 0 52,1-10-30,1-9-99,0-7 55,0-5 65,3-1 45,-6 0 22,2 4 87,1 6 46,-4 6 23,4 7-46,2 3-16,-1 5 2,1 1-29,-2 0-42,0 1-18,-4 13 6,4 4 17,0 0-7,0 1-14,3-3-9,0-5-2,0-1 0,0-3-14,0-3-24,0-3-38,0-1 4,6 0 12,-1-17 28,1-3-38,-1-6 3,-2 2 33,-3 2 15,0-1 21,0 7 21,-2 6 55,-4 3 21,2 6-14,0-1-17,1 2-9,0 0-40,0 0-2,-3 6 0,3 5 7,-2 2-11,0 0-11,-2 0-10,1-1-83,2-3-96,-2-5-171</inkml:trace>
  <inkml:trace contextRef="#ctx0" brushRef="#br0" timeOffset="16739.9129">12598 3856 771,'0'0'75,"0"0"-50,0 0 6,0 0-2,0 0-29,0 0-14,6 7-58,-5 10-57,-1 0-240</inkml:trace>
  <inkml:trace contextRef="#ctx0" brushRef="#br0" timeOffset="21117.3964">9499 7132 996,'0'0'52,"0"0"6,0 0 87,0 0-49,0 0-47,0 0-8,0 0-14,0-3-20,-3 27-5,-6 10 22,0 7 6,-3-1-13,3 3-5,3-2 0,-4-4-1,6-9-6,2-4-3,2-11 0,0-3-2,0-5 1,0-4-1,0-1 7,0-3 2,2-20 2,12-14-11,2-10 1,7-8 0,-3-7-1,2-3-1,-2 0 1,3 6 0,-4 13 0,-2 5 3,-1 15-3,-5 9 0,-1 9 0,2 6-1,-4 2 0,9 0 2,0 17 2,5 10 0,-4 14 0,3 7-1,-7 3 7,-2-3 2,1-4-11,-6-6 4,2-8-2,-3 0-4,-2-5 1,1-5-3,-1-3-48,1-7-70,-2-6-116,-3-4-152,0 0-448</inkml:trace>
  <inkml:trace contextRef="#ctx0" brushRef="#br0" timeOffset="21319.7749">9578 7267 892,'0'0'104,"0"0"-30,0 0 58,0 0-52,0 0-32,0 0-16,3-10-22,27 6-1,11-4-9,4-1-3,-2-3-160,-1 0-186</inkml:trace>
  <inkml:trace contextRef="#ctx0" brushRef="#br0" timeOffset="21799.4791">10136 6950 1025,'0'0'140,"0"0"-53,0 0 37,0 0-46,0 0-62,0 0 14,3 92 41,1-42-43,-1-3-17,-3-7-4,1-6-7,2-9 2,-3-5 0,2-10 3,-1-3-4,1-4-1,-1-3 1,6 0 3,-1-10 4,4-15-8,-1-11 0,1-12-4,1-8 4,0-2 0,3 0 0,-2 9 0,2 14 1,2 10-2,-4 12 2,3 7-1,2 6 4,1 0-3,5 19 3,-2 17 8,0 7 2,-8 4 0,-3 3 8,-2-6-11,-1-10-7,1-3-3,-6-4-1,-2-4-35,0-4-69,0-5-90,-2-8-185</inkml:trace>
  <inkml:trace contextRef="#ctx0" brushRef="#br0" timeOffset="22137.9381">10742 6859 805,'0'0'235,"0"0"-129,0 0 46,0 0-26,0 0-66,0 0 1,11-4-27,-4 15-6,3 12 25,0 10-2,-4 9-19,-2 3-1,-2 0-22,1 1 0,-2-6-3,1-5-4,-2-7 2,0-4-4,0-8 0,0-5-28,0-7-62,0 0-42,0-4-69,-6 0-137,3-14-432</inkml:trace>
  <inkml:trace contextRef="#ctx0" brushRef="#br0" timeOffset="22707.1115">10760 6931 772,'0'0'121,"0"0"2,0 0 32,0 0-41,0 0-18,-7-76-18,7 60-26,14 6-12,-1 1-11,-1 2-6,6-1-10,3 6-5,-1 1-1,2 1-1,-2 0-3,3 3-1,-6 13-1,-1 2-1,-10 4 2,-3 3-2,-3-2 0,0-1 2,-15-5-1,0 2 2,6-5-3,-3-8 4,8 2-3,-1-4-1,5-4 0,0 0-1,0 0 1,0 0 1,9 0 0,6-5 0,4-5 1,2 4-2,-5 5 1,4 1-1,-5 0 0,4 1-1,-2 16 1,2 2 0,-3 9 2,3 2-1,-5-2 2,-5-2 11,-6-6 23,-3-3-12,0-2-8,-9-1 12,-13-3 0,-7 1-15,0-3-8,-4-4-6,3-5-22,8 0-58,2 0-74,7-13-133,1-13-292</inkml:trace>
  <inkml:trace contextRef="#ctx0" brushRef="#br0" timeOffset="22955.9207">11016 6640 996,'0'0'121,"0"0"-58,0 0 82,102-16-11,-60 27-57,6 21-7,-2 14-8,0 12-19,-8 7-6,-2 6-9,-5 3-11,-4-1 0,-10 0 5,-7-5-22,-10-6-26,0-4-93,-18-3-83,0-8-237</inkml:trace>
  <inkml:trace contextRef="#ctx0" brushRef="#br0" timeOffset="23742.7304">9266 6796 465,'0'0'228,"0"0"-142,0 0 121,0 0-47,0 0-52,0 0-27,-55 22-26,16 21-9,-7 21 6,4 13-4,7 7-3,18 4-6,14 1-17,9-2-18,37-4-4,14 1-1,22-12-43,14-10-92,12-15-151,-5-21-305</inkml:trace>
  <inkml:trace contextRef="#ctx0" brushRef="#br0" timeOffset="24837.9031">12273 6909 966,'0'0'114,"0"0"-63,0 0 69,0 0-22,0 0-49,81-27-29,-8 14 21,10 3-25,-1 0-10,-1 0-6,-16 3-4,-9 3-91,-25-2-181,-19 4-243</inkml:trace>
  <inkml:trace contextRef="#ctx0" brushRef="#br0" timeOffset="25001.8427">12329 7034 1132,'0'0'199,"0"0"-182,0 0-12,162 6 71,-67-15-49,11-8-25,-8 3-2,-10 1-103,-17 0-182,-16 0-232</inkml:trace>
  <inkml:trace contextRef="#ctx0" brushRef="#br0" timeOffset="26757.5045">18412 3643 404,'0'0'99,"0"0"6,0 0-16,0 0-13,0 0 7,0 0-19,-9-9-1,9 9-13,0 0-9,0 0-3,0 0-8,21 0 3,18 0 38,18 0-19,1-2-25,0-2-27,-6 0-9,-17-2-81,-13 3-172,-17-3-497</inkml:trace>
  <inkml:trace contextRef="#ctx0" brushRef="#br0" timeOffset="36681.8835">17308 4572 791,'0'0'144,"0"0"-62,0 0 16,0 0 29,0 0-37,0 0-42,0 0-6,0 0-9,0 0-14,0 18-1,-8 10 31,-4 8-13,0 5-20,-3-2 13,2 2-7,5-7-14,4-5-5,1-7-2,0-7 1,3-6 0,0-6-2,0-3-1,0 0 1,0 0 4,0-3-1,10-21 2,8-12-1,6-11-3,1-3 2,1 2-3,-3 6 0,-2 8 3,-2 5-3,-3 5 2,-2 7 0,-2 1 0,-3 6 2,2 6-3,-2 1 1,-3 1-1,3 2 0,1 0 2,1 0-3,-1 8-4,3 10 4,1 11 0,1 2 4,-6 2-3,0 1 0,-3-2-1,2 0 0,-3-6 1,2 1-1,-3-4 0,-1-4-1,1-5-1,-1-7-56,0 0-47,0-4-92,3-3-136,-2 0-367</inkml:trace>
  <inkml:trace contextRef="#ctx0" brushRef="#br0" timeOffset="36905.9531">17288 4788 1034,'0'0'142,"0"0"-46,0 0 43,0 0-53,0 0-47,0 0-22,88-46-7,-42 38-2,0 1-8,-6 1-9,-4 1-91,3 1-134,1-3-114</inkml:trace>
  <inkml:trace contextRef="#ctx0" brushRef="#br0" timeOffset="37145.2204">18026 4668 1211,'0'0'143,"0"0"-87,0 0 38,0 0-21,0 0-45,0 0-10,84-23-4,-49 20-9,-2-2-4,-6 3-1,-5-1-9,-2 2-60,-10-2-60,1 0-92,-3 1-94,0-5-348</inkml:trace>
  <inkml:trace contextRef="#ctx0" brushRef="#br0" timeOffset="37407.1112">18442 4520 941,'0'0'201,"0"0"-78,0 0 6,0 0 6,0 0-54,0 0-30,0-9-26,0 16-9,0 11-10,3 8 14,0 5 2,0 0-6,-3 0-9,1-1-2,-1-2-3,0-4-1,0-2-1,0-1-31,0-8-65,0-1-48,-7-8-147,1-4-188</inkml:trace>
  <inkml:trace contextRef="#ctx0" brushRef="#br0" timeOffset="37955.3638">18422 4507 940,'0'0'106,"0"0"5,0 0 34,0 0-32,0 0-53,0 0-21,17-70-2,0 62-7,4 0-10,5 1-12,1 4 3,3-1-8,-2 0-1,1 1 1,-8 1 0,0 1-3,-11 1 2,-3 0-2,-2 0-1,-5 3-2,0 8 3,0 5 3,0 0-3,0 2 1,-3-1 2,-3 0-2,0-3 1,3-2-1,3-2-1,0-3 0,0 0-1,0-2-1,5 0 2,9-1 0,3 0 3,4 0-1,-2 1-1,-1 0 1,-2 4-2,-2 1 0,-2 5 0,-5 2 1,1 4 0,-2-2 11,-5 1 19,-1-3 4,0-4-4,0-1 3,-15-1 6,-6-3-16,-4 1-13,-2-4-11,-2-2-13,-3-3-99,-4 0-84,2-11-231</inkml:trace>
  <inkml:trace contextRef="#ctx0" brushRef="#br0" timeOffset="44053.3743">11847 3641 433,'0'0'74,"0"0"-69,0 0 2,0 0 3,0 0 9,0 0-13,0 0-6,0 0-3,0-3-103,10-1 5</inkml:trace>
  <inkml:trace contextRef="#ctx0" brushRef="#br0" timeOffset="44247.597">11847 3641 529,'47'-16'0,"-66"29"-2,-9 6-29,-6 5 29,-4 5-96,-2 0-38,-2 3-75</inkml:trace>
  <inkml:trace contextRef="#ctx0" brushRef="#br0" timeOffset="44443.2329">11517 3909 189,'0'0'369,"0"0"-369,0 0-100,0 0 4,-92 53-52</inkml:trace>
  <inkml:trace contextRef="#ctx0" brushRef="#br0" timeOffset="44607.6095">11159 4137 544,'0'0'95,"0"0"-95,0 0-9,0 0-47,0 0-29,0 0-141</inkml:trace>
  <inkml:trace contextRef="#ctx0" brushRef="#br0" timeOffset="44758.1406">10861 4374 682,'0'0'93,"0"0"-92,0 0-1,0 0-20,0 0-40,0 0-148,-81 55-280</inkml:trace>
  <inkml:trace contextRef="#ctx0" brushRef="#br0" timeOffset="44907.4029">10722 4791 59,'0'0'870,"0"0"-870,0 0-112,0 0 67,0 0-38,0 0-190</inkml:trace>
  <inkml:trace contextRef="#ctx0" brushRef="#br0" timeOffset="45073.9013">11101 5079 967,'0'0'0,"0"0"-21,0 0-13,0 0-54,0 0-86,0 0-143</inkml:trace>
  <inkml:trace contextRef="#ctx0" brushRef="#br0" timeOffset="45223.8102">11344 5092 855,'0'0'138,"0"0"-138,0 0-11,0 0 8,0 0-5,0 0-103,21 0-41,-9-7-160</inkml:trace>
  <inkml:trace contextRef="#ctx0" brushRef="#br0" timeOffset="45373.0258">11644 5003 863,'0'0'87,"0"0"-87,0 0-38,0 0 36,0 0-121,0 0-75,2-8-174</inkml:trace>
  <inkml:trace contextRef="#ctx0" brushRef="#br0" timeOffset="45529.8709">11816 4973 831,'0'0'96,"0"0"-96,0 0 0,0 0-2,0 0-6,0 0-79,13 6-24,-4-10-95</inkml:trace>
  <inkml:trace contextRef="#ctx0" brushRef="#br0" timeOffset="45696.6362">11822 4550 994,'0'0'72,"0"0"-57,0 0-2,0 0 45,0 0-18,0 0-22,-35-63-18,35 63-2,0 0-83,-6-4-76,-2-1-109</inkml:trace>
  <inkml:trace contextRef="#ctx0" brushRef="#br0" timeOffset="45845.6732">11738 4244 1005,'0'0'57,"0"0"-47,0 0-3,0 0-4,0 0 5,0 0-8,-3-40-5,3 28-101,0-3-200</inkml:trace>
  <inkml:trace contextRef="#ctx0" brushRef="#br0" timeOffset="46017.2832">11917 4004 959,'0'0'108,"0"0"-108,0 0 2,0 0-3,0 0 1,0 0-65,6-40-48,0 37-48,4-5-212</inkml:trace>
  <inkml:trace contextRef="#ctx0" brushRef="#br0" timeOffset="46183.0168">12121 3872 1017,'0'0'36,"0"0"-32,0 0 6,0 0 14,0 0-16,0 0-8,-19-19-9,19 19-103,0 2-164,-5 3-162</inkml:trace>
  <inkml:trace contextRef="#ctx0" brushRef="#br0" timeOffset="46369.4879">12245 3783 937,'0'0'27,"0"0"-25,0 0 4,0 0 2,0 0-6,0 0-2,-33-38-9,29 38-114,-2 15-68,-8 6-72</inkml:trace>
  <inkml:trace contextRef="#ctx0" brushRef="#br0" timeOffset="46519.4926">12151 4141 590,'0'0'81,"0"0"-72,0 0-4,-24 74-4,21-51-1,3 5 0,-3 5-16,0 1-154</inkml:trace>
  <inkml:trace contextRef="#ctx0" brushRef="#br0" timeOffset="46693.7998">12188 4702 898,'0'0'89,"0"0"-83,0 0-2,0 0 2,0 0-6,0 0-26,-28 33-71,25-14-91,0 1-392</inkml:trace>
  <inkml:trace contextRef="#ctx0" brushRef="#br0" timeOffset="46850.1493">12277 5187 684,'0'0'27,"0"0"-21,0 0-5,0 0 2,0 0-2,0 0-1,51 26-62</inkml:trace>
  <inkml:trace contextRef="#ctx0" brushRef="#br0" timeOffset="47014.6812">12488 5291 1050,'0'0'61,"0"0"-57,0 0-2,0 0 4,0 0-2,0 0-4,-66-14-31,66 4-107,0-3-184</inkml:trace>
  <inkml:trace contextRef="#ctx0" brushRef="#br0" timeOffset="47173.8177">12485 5148 797,'0'0'64,"0"0"-60,0 0-4,0 0 6,0 0-6,0 0-51,-6 0-74,-5-5-389</inkml:trace>
  <inkml:trace contextRef="#ctx0" brushRef="#br0" timeOffset="47368.4925">12336 4596 906,'0'0'39,"0"0"-32,0 0-6,0 0 3,0 0-4,0 0-27,-26-26-85,19 21-95</inkml:trace>
  <inkml:trace contextRef="#ctx0" brushRef="#br0" timeOffset="47518.2088">12007 4436 60,'0'0'960,"0"0"-951,0 0-9,0 0 0,0 0-52,0 0-119,-26-42-141</inkml:trace>
  <inkml:trace contextRef="#ctx0" brushRef="#br0" timeOffset="47676.1465">11969 4215 946,'0'0'0,"0"0"0,0 0-53,0 0-45,0 0-76</inkml:trace>
  <inkml:trace contextRef="#ctx0" brushRef="#br0" timeOffset="47839.7478">11682 4030 973,'0'0'0,"0"0"-55,0 0-79,0 0 27,0 0-239</inkml:trace>
  <inkml:trace contextRef="#ctx0" brushRef="#br0" timeOffset="48005.468">11497 3788 151,'0'0'665,"0"0"-665,0 0-45,0 0-41,0 0-79,0 0-242</inkml:trace>
  <inkml:trace contextRef="#ctx0" brushRef="#br0" timeOffset="48162.8019">11374 3635 1015,'0'0'0,"0"0"-5,0 0-42,0 0-44,-82-3-82,61 5-118</inkml:trace>
  <inkml:trace contextRef="#ctx0" brushRef="#br0" timeOffset="48343.5788">11169 3682 1065,'0'0'13,"0"0"-12,0 0-2,0 0-26,0 0-67,0 0-53,-62-10 32,53 17-151</inkml:trace>
  <inkml:trace contextRef="#ctx0" brushRef="#br0" timeOffset="48499.8045">11169 3682 833,'-55'14'137,"55"-14"-122,0 4-13,-7 0 1,-2 2-3,-5 6-6,-1 4-7,-5 1-149,-2-1-95</inkml:trace>
  <inkml:trace contextRef="#ctx0" brushRef="#br0" timeOffset="48665.6782">11040 3846 1071,'0'0'20,"0"0"-20,0 0-38,0 0-24,0 0-85,0 0-4,-85-5-107</inkml:trace>
  <inkml:trace contextRef="#ctx0" brushRef="#br0" timeOffset="48824.1462">10981 3892 966,'0'0'0,"0"0"-72,0 0-84,0 0-19,0 0-350</inkml:trace>
  <inkml:trace contextRef="#ctx0" brushRef="#br0" timeOffset="48987.9012">10981 3892 1006,'-4'64'13,"-5"-64"-13,3 0-17,2 0 6,1 0-87,3 0-56,-3 0-85</inkml:trace>
  <inkml:trace contextRef="#ctx0" brushRef="#br0" timeOffset="49145.4807">10977 4014 615,'0'0'12,"0"0"-12,0 0-89,0 0 51,0 0-81,0 0-189</inkml:trace>
  <inkml:trace contextRef="#ctx0" brushRef="#br0" timeOffset="49303.7211">10977 4014 771,'72'11'0,"-78"-11"-31,-1 0 2,6 3 17,1 0-45,0-2-127,-2 1-243</inkml:trace>
  <inkml:trace contextRef="#ctx0" brushRef="#br0" timeOffset="49459.7734">11033 4099 878,'0'0'0,"0"0"-9,0 0-74,0 0 61,0 0-17,0 0-110,-50 6-340</inkml:trace>
  <inkml:trace contextRef="#ctx0" brushRef="#br0" timeOffset="49610.4194">11033 4099 974,'20'15'0,"-38"-12"-25,4 0-84,6 0 70,5-2 9,3 1-46,0-2-154</inkml:trace>
  <inkml:trace contextRef="#ctx0" brushRef="#br0" timeOffset="49745.2245">11107 4207 154,'0'0'651,"0"0"-651,0 0-95,0 0 43,0 0-24,0 0-156</inkml:trace>
  <inkml:trace contextRef="#ctx0" brushRef="#br0" timeOffset="52381.291">12293 3616 230,'0'0'27,"0"0"-11,0 0 9,0 0-10,0 0-15,0 0-17,0 0-25,6 30-59,-6-19-14,0 3 77</inkml:trace>
  <inkml:trace contextRef="#ctx0" brushRef="#br0" timeOffset="52539.1082">12277 3800 57,'0'0'80,"0"0"-9,0 0 3,-23 80 4,17-68-2,3 1-5,0-4-12,-4 5-29,-3 1-16,0 5-9,-3 9-5,-7 7-46,-5 11-113,-5 8-90</inkml:trace>
  <inkml:trace contextRef="#ctx0" brushRef="#br0" timeOffset="52676.183">11975 4607 383,'0'0'21,"0"0"-21,0 0-6,0 0-23,-46 93-134</inkml:trace>
  <inkml:trace contextRef="#ctx0" brushRef="#br0" timeOffset="52831.6084">12011 4989 589,'0'0'40,"0"0"-33,0 0 5,0 0-12,0 0-2,0 0-125,-54 67-68</inkml:trace>
  <inkml:trace contextRef="#ctx0" brushRef="#br0" timeOffset="52975.4433">12060 5414 599,'0'0'0,"0"0"-41,0 0-165</inkml:trace>
  <inkml:trace contextRef="#ctx0" brushRef="#br0" timeOffset="53139.6668">12060 5414 833,'73'65'415,"-88"-65"-391,2 0-13,0 0-4,3 0 2,0 3-9,1 7-93,-5-1-89,5 1-320</inkml:trace>
  <inkml:trace contextRef="#ctx0" brushRef="#br0" timeOffset="56453.4123">17313 5785 742,'0'0'121,"0"0"-58,0 0 42,0 0 33,0 0-39,0 0-23,0 0-16,0 0-13,-2-19-17,-8 39-19,-5 13 9,1 5 29,0 2-28,3-3-2,6-4-6,3-5-1,1-9-4,1-7-6,0-2 4,0-7-5,0-1-1,0-2 1,0 0 8,0-15 4,11-14-1,4-15-11,6-9 2,4 2 1,1-2-4,-1 7 1,-2 8 0,-4 6 1,-5 11 2,0 3 7,-5 9 2,-2 3-4,6 4-2,-3 2-5,8 3 3,1 19-3,2 9 3,-1 10 4,-7 3-1,-1-1-2,-2 1-2,-2-5-1,-1 2-3,-3-6-3,1-7-50,0-7-68,1-8-41,0-6-123,0-4-91,2-3-402</inkml:trace>
  <inkml:trace contextRef="#ctx0" brushRef="#br0" timeOffset="56635.0882">17407 5951 665,'0'0'260,"0"0"-194,0 0 52,0 0 47,0 0-58,0 0-74,-16-20-10,51 13-9,7 0-14,5 1 0,5 2-129,0-3-141,-1 4-264</inkml:trace>
  <inkml:trace contextRef="#ctx0" brushRef="#br0" timeOffset="56829.6923">18020 5880 1005,'0'0'118,"0"0"-37,0 0 38,109-28 7,-76 23-56,-4 0-26,-5 5-16,-6-1-27,-4 1-1,-10 0-45,-3 0-106,-1 0-173,-1 0-338</inkml:trace>
  <inkml:trace contextRef="#ctx0" brushRef="#br0" timeOffset="57489.4864">18726 5307 611,'0'0'128,"0"0"-3,0 0 32,0 0-11,0 0-7,0 0-50,-9 15-24,-21 19-27,-9 14 21,-3 12-15,7 4-1,2 6-8,10 0-9,13-5-12,10-4-12,7-8 1,28-3-3,11-10-2,7-10-58,9-10-57,0-12-98,-1-8-225</inkml:trace>
  <inkml:trace contextRef="#ctx0" brushRef="#br0" timeOffset="57961.6103">19228 5516 1066,'0'0'99,"0"0"-24,0 0 58,0 0-26,0 0-55,0 0-40,-7-2-11,4 28 6,0 5 7,2-2-4,-2 0-6,3-7-4,0-7 3,0-4-2,0-5-1,0-4 1,0-2-1,11 0 0,4-17 6,8-11-4,0-9 0,-1-5 0,1-5 1,0 0 1,-3 0-3,0 7 1,-2 10 0,-5 12 0,-3 10 8,-5 8 9,3 0-17,-2 15 1,4 16-3,0 8 12,-1 5 6,-3-1 3,2-2-9,-2-4-7,0-5-5,0-6 0,-2-5-30,-1-4-56,1-8-61,-2-1-107,-2-8-114,0 0-324</inkml:trace>
  <inkml:trace contextRef="#ctx0" brushRef="#br0" timeOffset="58111.6252">19385 5600 946,'0'0'154,"0"0"-61,0 0-8,0 0 10,0 0-29,0 0-49,57-24-15,-13 19-2,-1 1-111,-2-4-189,-4 0-480</inkml:trace>
  <inkml:trace contextRef="#ctx0" brushRef="#br0" timeOffset="58291.3083">19908 5511 1199,'0'0'70,"0"0"40,0 0-1,0 0-10,0 0-67,0 0-18,62-16-9,-39 12-5,1-1-43,2 0-125,-5-4-171,3-4-317</inkml:trace>
  <inkml:trace contextRef="#ctx0" brushRef="#br0" timeOffset="58509.187">20466 5250 1205,'0'0'74,"0"0"54,0 0-14,0 0-35,0 0-26,0 0 25,-24 103-14,24-66-40,0-2-15,0-1-9,-2-1-2,1-4-40,0-2-72,-1-4-84,2-9-124,0-8-192</inkml:trace>
  <inkml:trace contextRef="#ctx0" brushRef="#br0" timeOffset="58891.6955">20463 5378 922,'0'0'130,"0"0"-65,0 0 52,30-87 2,-10 70-61,5 7-27,2 5-10,-2 3-8,-5 2-10,-3 0 4,-8 0-5,-6 0 0,-3 0-1,0 3 2,0 11 4,-1 3 7,-8 0 7,3 4-4,4-4-13,2 3-2,0 0 0,8-2-1,10-1 1,0 0-1,1-2 2,-2-1-2,0 1 6,-5 1 13,0-3 23,-7-3-3,-2-1 11,-3-1-13,0 1-8,-15-2 6,-19 4-13,-2-2-16,-5-2-7,-3-3-33,8-3-86,5-1-85,8-5-216</inkml:trace>
  <inkml:trace contextRef="#ctx0" brushRef="#br0" timeOffset="59079.2649">20812 4939 764,'0'0'398,"127"-16"-313,-64 26 63,-6 31-14,-10 21-30,-16 16-18,-12 12 6,-8 6-54,-9-1-32,-2-6-6,-26-2-46,-20-9-182,-9-11-235</inkml:trace>
  <inkml:trace contextRef="#ctx0" brushRef="#br0" timeOffset="63683.1218">12875 4274 18,'0'0'126,"0"0"-15,0 0-30,0 0-7,0 0 2,0 0-8,0 0-9,-29 8-13,26-5-10,-5-2 6,3 1 25,0 1-3,-1-2 3,-4 6-25,1 2-14,-7 13-3,-4 15-3,-4 18 12,-1 12 17,-2 7-30,9 0-9,1-6 1,11-4-13,3-6 3,3-5-1,0-10-2,0-7-3,0-7-47,0-9-70,5-11-120,3-9-122</inkml:trace>
  <inkml:trace contextRef="#ctx0" brushRef="#br0" timeOffset="63931.7655">12729 4373 808,'0'0'34,"0"0"-13,0 0-1,0 0 19,0 0-13,0 0-5,0 36 22,0 6-5,0 4-19,0-1-18,0-3 1,0-6-4,0-5-13,0-6-45,0-8-74,0-10-15,0-7-57,0-4-55</inkml:trace>
  <inkml:trace contextRef="#ctx0" brushRef="#br0" timeOffset="64133.713">12758 4333 680,'0'0'56,"0"0"5,0 0-12,0 0-27,0 0 27,2 92 41,8-39-42,-1 0-29,6-4-10,0-4-2,2-4-3,0-2-4,-5-6-28,-3-3-55,1-11-87,-3-13-36,3-6-347</inkml:trace>
  <inkml:trace contextRef="#ctx0" brushRef="#br0" timeOffset="64335.5544">12937 4405 775,'0'0'14,"0"0"1,0 0-5,0 0-6,0 0 3,0 0 41,-9 49 33,4-15-49,-1 4-20,-3 1-9,1-4-3,-4-4-59,2-5-91,-1-9 3,2-9-197</inkml:trace>
  <inkml:trace contextRef="#ctx0" brushRef="#br0" timeOffset="64531.5263">12849 4318 809,'0'0'29,"0"0"-29,0 0 0,0 0-1,-36 87 1,26-50 0,4-1-3,3-7-23,3-3-52,0-9-39,0-8-152</inkml:trace>
  <inkml:trace contextRef="#ctx0" brushRef="#br0" timeOffset="64764.7616">12718 4127 954,'0'0'25,"0"0"-3,0 0-11,0 0-6,0 0-5,0 0-1,-38 51 1,38-13 0,0 1 0,0-1-19,0-1-98,0-10-32,3-7-110,6-9-213</inkml:trace>
  <inkml:trace contextRef="#ctx0" brushRef="#br0" timeOffset="64935.9933">12774 4126 748,'0'0'114,"0"0"-60,0 0-28,0 0-25,-16 91 3,9-23 35,-1 6-21,3-1-18,4 1-52,-1-8-119,-1-10-142</inkml:trace>
  <inkml:trace contextRef="#ctx0" brushRef="#br0" timeOffset="69262.6934">13689 6786 669,'0'0'104,"0"0"59,0 0-15,0 0-17,0 0-42,0 0-2,0 0-26,1-4-30,-1 4-9,0 15-9,0 10 4,0 14 31,-1 4-16,-5 0-6,-3-6-13,6-1-2,-4-5 0,3-5-3,3-3-4,-1-3-1,1-8-1,1 0-2,0-7 0,0-5 0,0 0-2,0 0 2,0-26 4,11-11-2,5-15 0,0-4-4,-1-3 2,0 3-2,-2 6 0,2 6 1,-1 4 1,-5 7 0,4 8 2,-2 7-1,-1 8 0,-4 5 5,0 3-3,0 2-3,7 0 0,6 12 0,1 13 1,4 9 7,-3 2-5,0 3 3,-1-4-5,-3-3 4,1-3-5,-5-1 0,0-3-1,-3-3 1,-1-5-7,-4 0-46,3-2-44,-2-4-54,0-3-126,-2-5-102</inkml:trace>
  <inkml:trace contextRef="#ctx0" brushRef="#br0" timeOffset="69474.2009">13829 6922 989,'0'0'108,"0"0"-47,0 0 71,0 0-23,0 0-70,0 0-21,-6-13-2,47 8-11,15-2-2,-1 2-3,4-1-104,-3 3-153,-8-2-163</inkml:trace>
  <inkml:trace contextRef="#ctx0" brushRef="#br0" timeOffset="69704.847">14463 6903 1104,'0'0'188,"0"0"-118,0 0-25,0 0 6,0 0-12,100-15-4,-57 5-9,-1 4-21,-10-1-2,-6 3-3,-10 2-28,-5 2-57,-8 0-87,-1 0-88,-2-1-181</inkml:trace>
  <inkml:trace contextRef="#ctx0" brushRef="#br0" timeOffset="70733.9164">15382 6422 423,'0'0'544,"0"0"-474,0 0 45,0 0 17,0 0-19,0 0-62,-39 14-22,9 12 1,5 12-13,-3 9 12,6 8 3,7 3-5,8 0-10,7-5-7,0-4-10,22-8-2,9-7-3,8-5-31,2-9-53,5-7-65,-4-12-115,-3-1-241</inkml:trace>
  <inkml:trace contextRef="#ctx0" brushRef="#br0" timeOffset="71175.2983">15675 6584 1081,'0'0'71,"0"0"29,0 0 52,0 0-42,0 0-76,0 0-27,-7 6-2,7 25 11,0 5 6,0-3-9,0-5-9,0-6-3,0-8-1,0-5 0,0-5 0,0-2 0,0-2-1,0 0 1,7-12 2,2-16-2,7-10-6,0-7 5,0 0 1,3 3 0,-1 5 1,1 7 0,-3 9 0,0 6 3,-4 1 5,2 8 6,-3 3-6,0 3 3,4 0-1,3 12-8,-1 14 5,2 6 1,-8 7-6,-2-3 2,-1 1-4,-1-4-2,1-4-20,1-3-57,-3-6-63,1-6-123,-1-11-152</inkml:trace>
  <inkml:trace contextRef="#ctx0" brushRef="#br0" timeOffset="71347.4976">15885 6686 1071,'0'0'127,"0"0"-28,0 0 16,0 0-18,0 0-67,0 0-27,65-26-3,-22 18-4,2 1-103,-6-2-152,-10 1-216</inkml:trace>
  <inkml:trace contextRef="#ctx0" brushRef="#br0" timeOffset="71535.6173">16288 6578 340,'0'0'805,"0"0"-767,0 0 83,0 0-14,0 0-40,0 0-41,71-19 11,-35 13-18,-1 0-14,-5 2-5,-5 2-13,-7 0-94,0-1-105,-4-1-167</inkml:trace>
  <inkml:trace contextRef="#ctx0" brushRef="#br0" timeOffset="71768.1205">16695 6409 1035,'0'0'134,"0"0"-19,0 0 27,0 0-63,0 0-48,0 0-12,0 52 50,0-21-20,0 6-31,0-3-7,0 0-8,0-3-3,0-3-5,3-2-78,-3-6-84,3-9-165,0-8-281</inkml:trace>
  <inkml:trace contextRef="#ctx0" brushRef="#br0" timeOffset="72211.6574">16725 6411 1089,'0'0'69,"0"0"71,0 0-8,0 0-35,0 0-56,0 0-30,34-58-2,-4 52-2,-2 3 3,-2 3-5,-3 0 0,-6 0-4,-5 0-1,-2 9 5,-3 5-5,-7 3 1,0 2 1,-7 3 0,-9 2 3,-3-3 0,5-3-4,3-3-1,5-6 1,6 1-1,0-3-6,0 0 3,17 2 3,3-3 1,6 2 0,-4 1-1,0-2 2,-2 3 2,-3 0 10,-1 2 17,-6-2 18,-9 1-32,-1 2-10,0 2 16,-19 2 8,-6 0-19,-2-3-7,-4 2-5,-2-4-38,0-2-95,5-9-68,-2-1-207,12-16-582</inkml:trace>
  <inkml:trace contextRef="#ctx0" brushRef="#br0" timeOffset="72443.66">16704 6121 1259,'0'0'88,"32"-85"-12,24 56 18,12 8 39,8 13-58,4 8-3,1 23-21,-5 21-6,-3 12-13,-6 14-9,-13 11-10,-20 8 2,-17 3-10,-17 4-4,-6-7-1,-26-3-18,-7-7-76,-4-13-130,-3-9-107,-3-16-428</inkml:trace>
  <inkml:trace contextRef="#ctx0" brushRef="#br0" timeOffset="74396.423">9805 7779 415,'0'0'18,"0"0"-2,0 0-10,0 0 28,0 0-9,0 0-12,0 0-11,-45 11-2,45-11-5,0 6 2,8-2 1,12 0-15,7-1 4,6-3 10,2 0 3,7 0-3,11 0 6,8 0-3,13-4 0,13-9 3,19-3-1,4-4 36,-1 3-38,-6 1-3,-12 3 3,-18 4 14,-10 1 20,-15 5 13,-15 0-40,-11 3-4,-9 0 0,-7 0-2,-5 0 2,-1 0 8,0 0 40,0 0-1,0 0 6,0 0-7,0 0-11,0 0-18,0 0-15,2 0-4,1 0 0,0 0 3,5 0-1,-1 0-2,-1 3-1,0-1 0,-3-1-1,0-1-60,-3 2-74,0-2-200</inkml:trace>
  <inkml:trace contextRef="#ctx0" brushRef="#br0" timeOffset="84273.4733">1644 4408 932,'0'0'11,"0"0"-5,0 0 38,0 0 37,0 0 13,0 0-14,0 0-41,0 0-13,-3-1-14,12 3 1,6 13 18,0 3-19,0 6-12,-3 2-1,3 2-77,-2-3-74,-1-3-93,4-9-84</inkml:trace>
  <inkml:trace contextRef="#ctx0" brushRef="#br0" timeOffset="84602.7437">1813 4316 1017,'0'0'40,"0"0"18,-106-50 21,67 50 21,-9 4-37,-7 25-8,-4 7-36,8 7-1,9 1 1,18 1-6,21 0-13,3 2 0,36-5 2,16-3-1,14-11 2,11-8 0,11-13-2,0-7-1,-4-10 1,-5-16-1,-18-9 4,-12-5 2,-20-3-1,-19-6 12,-10-4 0,-24 2-4,-29 1-13,-10 13-11,-9 18-47,2 19-23,3 3-84,16 28-261</inkml:trace>
  <inkml:trace contextRef="#ctx0" brushRef="#br0" timeOffset="85707.1233">1783 11575 649,'0'0'114,"0"0"-80,0 0 8,0 0 82,0 0-46,0 0-17,0 0 14,-39-25 1,30 18 3,6 0-26,-2 1 7,5-1-10,0-2-13,0-2-17,5 1-8,13-3-11,9 4-2,9 2 1,-2 7-2,6 0-1,-10 5 0,-6 16 1,-9 6-4,-9 6 4,-6-1 1,-6 4 1,-24-3 1,-6-5 0,2-3 1,1-8 0,6-8-2,11-2 1,10-1 2,3-5-3,3 2-2,0 4-2,6-4-3,19 4 7,8 0 1,9-7-1,9 0 0,5 0-58,1-8-64,-10-8-79,1-1-65,-7-5-174</inkml:trace>
  <inkml:trace contextRef="#ctx0" brushRef="#br0" timeOffset="86023.6259">2088 11378 707,'0'0'98,"-153"-24"-4,65 24 28,-3 1-13,9 27 2,6 14-24,14 19-26,18 15-35,23 13 1,21 7-1,21-7-19,37-6 3,33-21-9,18-12 3,18-23-2,4-17 0,-7-10-2,-15-14 0,-11-18 0,-17-9 3,-23-4 1,-19-2-1,-29-9 5,-10 0 4,-30-7-12,-17-3-1,-7 10-26,0 14 1,8 18-17,7 15-36,6 9-121,5 0-222</inkml:trace>
  <inkml:trace contextRef="#ctx0" brushRef="#br0" timeOffset="86709.0437">4587 11394 73,'0'0'635,"0"0"-590,0 0 80,0 0 9,0 0-13,0 0-8,0 0-41,-37-19-19,37 17-2,25 0-15,21-5-12,22-2 32,15-5-30,1 0-10,-1-2-13,-14 3 4,-14 7-7,-15 1-3,-23 5-36,-17 0-87,0 0-116,-24 7-9,-12 4-67</inkml:trace>
  <inkml:trace contextRef="#ctx0" brushRef="#br0" timeOffset="87039.9617">4897 11375 684,'0'0'177,"0"0"-59,0 0 52,0 0-10,0 0-37,0 0-14,-3-2-51,3 2-11,0 0-26,0 20-21,0 12 14,11 10 19,-2 1-12,-3 5-5,1-8-11,-4 1 2,-3-9 1,0-7-3,0-3-1,-6-5 0,-7-5 6,-8-2 0,-6-3 8,-13-7-3,1 0-7,0 0-4,6-7-2,5-10-2,10-5-2,9-3-55,9 0-43,3 3-41,24 5-116,5 0-172</inkml:trace>
  <inkml:trace contextRef="#ctx0" brushRef="#br0" timeOffset="87435.082">5333 11490 940,'0'0'85,"0"0"51,0 0-14,0 0-28,0 0-6,0 0-36,-68-23-25,44 23-7,1 9-3,2 8-3,8 4-8,3 1-3,10 4-3,0 1-1,13-4 0,18-3 1,6-10 2,5-6 1,-3-4-2,-4 0 2,-6-17-1,-8 0-1,-12-6 8,-6-4-2,-3 1 11,-3 0-1,-15 2-11,-3 7-6,6 4-3,-3 10-17,9 0-40,1 0-47,8 3-114,0 0-88,0 0-207</inkml:trace>
  <inkml:trace contextRef="#ctx0" brushRef="#br0" timeOffset="87721.8704">5589 11380 717,'0'0'218,"0"0"-93,0 0 42,0 0-22,0 0-30,0 0-39,8-12-29,-8 12-1,5 3-27,8 14-8,0 9 48,-2-1-32,2 3-18,-4-2-5,0-2-4,-3-2-6,-2-6-60,-4-3-87,0-6-147,0-7-187</inkml:trace>
  <inkml:trace contextRef="#ctx0" brushRef="#br0" timeOffset="87915.9023">5409 11160 1137,'0'0'95,"0"0"72,-33-84 4,28 72-70,5 5-11,0 3-41,0 1-39,0 3-10,14 0-38,16 7-70,12 9-8,3 8-112,1 2-98,-9-3-199</inkml:trace>
  <inkml:trace contextRef="#ctx0" brushRef="#br0" timeOffset="88291.7845">5772 11243 739,'0'0'211,"0"0"-106,0 0 38,0 0-14,0 0-46,0 0-20,41 29-10,-31-7-9,4 2-21,-2 2 10,-3 3-16,-2-8-6,1 2-3,-2-6-4,0-4-4,-3-6 0,3-5 0,-6 2 5,7-4-5,2 0 5,5-13 2,8-9 1,2-6-8,4-1 0,2 2 0,3 4-3,-5 3 3,-4 11-1,-9 7 1,-5 2 0,-4 5-8,4 14 2,-6 7 6,-1 1-1,1-1 0,-4 1-20,0-5-79,0-5-113,0-6-193</inkml:trace>
  <inkml:trace contextRef="#ctx0" brushRef="#br0" timeOffset="88515.5809">6324 11050 1058,'0'0'119,"0"0"67,0 0-6,0 0-93,0 0-33,0 0-41,3-10-12,20 24 3,-2 8-4,0 6-4,-5 4-56,-7 4-61,2-2-137,5-11-210</inkml:trace>
  <inkml:trace contextRef="#ctx0" brushRef="#br0" timeOffset="88815.8811">6676 11210 830,'0'0'173,"0"0"-47,0 0 54,0 0-86,0 0-35,0 0-27,-11-1-20,11 14 31,0 3-26,0 1-2,9 7-2,10-2-12,2 1 6,-3-3-2,0 4 0,-9-4 1,-3-3 3,-6-3 15,0-3-7,0 2-4,-3-9-3,-9 3-10,-6-5-4,-3-2-76,0 0-81,2-2-226,4-22-634</inkml:trace>
  <inkml:trace contextRef="#ctx0" brushRef="#br0" timeOffset="88995.5951">6735 11215 1024,'0'0'78,"82"-25"20,-27 11 37,-3 1-7,-3 6-26,-7 2-72,-16 2-22,-7 1-7,-12 2-1,1 0-29,-8 0-50,0 0-100,-15 0-98,-7 2-256</inkml:trace>
  <inkml:trace contextRef="#ctx0" brushRef="#br0" timeOffset="94091.7481">7694 11318 795,'0'0'69,"0"0"-7,0 0 26,0 0-44,0 0-22,0 0-13,104-10 22,-45 3-16,-1 2-11,-6 1-4,-10 1-4,-16 3-70,-9 0-200,-17 0-283</inkml:trace>
  <inkml:trace contextRef="#ctx0" brushRef="#br0" timeOffset="94287.7034">7658 11483 763,'0'0'211,"0"0"-170,0 0-35,0 0 45,93 0 29,-47-10-47,3 4-30,3-5-3,-2 2-27,-9 1-125,-5-1-236</inkml:trace>
  <inkml:trace contextRef="#ctx0" brushRef="#br0" timeOffset="94551.3103">7660 11601 311,'0'0'675,"0"0"-604,0 0-48,0 0-6,86 0 56,-23-3-16,9-6-47,11-8-10,-1 5-43,-9-2-116,-10-2-261</inkml:trace>
  <inkml:trace contextRef="#ctx0" brushRef="#br0" timeOffset="95779.3005">7943 11097 370,'0'0'103,"0"0"-9,0 0 11,0 0 35,0 0-19,0 0-38,-12-7-2,12 7-21,0 0-1,0 0-3,0 0-8,0 0-11,0 0-11,0 0-4,0 0-12,0 0-2,0 0-2,6 0-3,12 0 0,6 7 16,6 3-2,7 0 0,-2-4-7,3 5 1,-5-5-4,-3 0-2,-2 1 3,-5-4-1,-4 1-2,-1-1 2,-9-3 4,1 2-4,-7-2 7,-3 0-3,0 3 11,0-3 22,0 0 4,0 0-1,0 0 0,0 0-11,0 3-5,0-3-11,0 5-7,-13 15-13,-20 23 4,-25 25 1,-27 22-5,-7 16 0,2 9-64,13 2-173,14-13-274</inkml:trace>
  <inkml:trace contextRef="#ctx0" brushRef="#br0" timeOffset="100647.5092">9600 11163 1069,'0'0'160,"0"0"-125,0 0 92,0 0-84,0 0-17,0 0-12,0 0-8,17 37 21,-4-15-7,-1 4-15,3-5-2,-6 2-3,-3-4-22,-6-2-97,0-1-131,-21-9-215</inkml:trace>
  <inkml:trace contextRef="#ctx0" brushRef="#br0" timeOffset="100871.5654">9314 11172 1002,'0'0'112,"0"0"-64,0 0 99,0 0-54,0 0-61,0 0 11,-39 83-2,42-34-18,21 1-11,9-4-10,4-7-4,10 2-8,9-15-59,-2-12-123,4-11-143</inkml:trace>
  <inkml:trace contextRef="#ctx0" brushRef="#br0" timeOffset="101059.4611">9968 11126 1078,'0'0'194,"0"0"-101,0 0 8,0 0-38,80 64 9,-56-15-18,-6 4-44,-14-1-8,-4-2-2,-12 3-89,-22-7-103,-1-3-208</inkml:trace>
  <inkml:trace contextRef="#ctx0" brushRef="#br0" timeOffset="102339.3714">11741 10981 868,'0'0'127,"0"0"-47,0 0 119,0 0-99,0 0-61,0 0-20,0 0-17,0 56 43,-3-13 0,0-4-18,-1 5-9,4-5-2,0 2-10,0-7-5,0-3-1,0-9 0,0-1-23,0-8-69,0-9-128,0-4-141</inkml:trace>
  <inkml:trace contextRef="#ctx0" brushRef="#br0" timeOffset="102571.7559">11802 10968 1031,'0'0'76,"0"0"84,0 0-28,0 0-98,0 0-20,0 0 66,92 50-24,-57-21-23,2 4-7,-6-3-10,-1-1-12,-10-3-4,2 1-11,-10-7-50,-2 3-47,-4-9-104,2-6-139,-8-8-568</inkml:trace>
  <inkml:trace contextRef="#ctx0" brushRef="#br0" timeOffset="102773.7108">12172 10995 985,'0'0'137,"0"0"15,0 0 29,0 0-119,0 0-48,0 0 13,43 35 36,-33-5-29,-2 3-20,-6 0-8,-2 3-6,0-5-22,0 2-63,7-7-75,2-6-147,11-10-339</inkml:trace>
  <inkml:trace contextRef="#ctx0" brushRef="#br0" timeOffset="103209.5368">12667 11139 778,'0'0'173,"0"0"-68,0 0 72,0 0-87,0 0-36,-88-39 0,62 39-25,6 7-14,-3 8-2,7 6-5,4 4-8,5 3 2,7 2-4,0-4 2,13-3-12,12-6-26,8-5-10,3-9 10,0-3-4,-8-2 18,-4-14 24,-12-4 1,-6-1 1,-5-8 17,-1 3 24,0-2 7,0 9-4,0 7 12,0 4-17,0 8 4,0 0-34,0 0-11,0 20-16,9 6 16,5 4 4,0 3-4,0 1-15,6-6-52,-3-4-57,6-7-93,-3-11-186</inkml:trace>
  <inkml:trace contextRef="#ctx0" brushRef="#br0" timeOffset="103449.2641">12956 10978 107,'0'0'981,"0"0"-896,0 0 144,0 0-104,0 0-69,0 0-40,-3 11-4,12 21 52,3 1-36,2 3-11,-1 0-6,-1 3-7,3-2-4,-3-4-20,-5 0-64,2-9-76,-5-8-144,1-6-212</inkml:trace>
  <inkml:trace contextRef="#ctx0" brushRef="#br0" timeOffset="103651.0368">12923 11110 902,'0'0'141,"0"0"-22,0 0 85,0 0-95,0 0-67,0 0-30,30-13-9,8 9 7,-1 1-10,0-3-2,-3 2-38,-2 0-131,-6 1-129,-3-3-306</inkml:trace>
  <inkml:trace contextRef="#ctx0" brushRef="#br0" timeOffset="103942.9308">13274 11037 811,'0'0'242,"0"0"-126,0 0 0,0 0-85,0 0-3,0 0 36,-6 86-37,9-56-18,10-1-9,2-1 3,2-9-1,-1-2-2,1-11-5,-1-3 5,-4-3 0,1-3 8,0-17 7,-4-6 24,-4-7 6,-2-4-12,-3-2-12,0 6-12,0 9-9,0 11-7,-8 7-36,3 3-73,-1 3-152,6 0-231</inkml:trace>
  <inkml:trace contextRef="#ctx0" brushRef="#br0" timeOffset="104273.6789">13604 10997 252,'0'0'721,"0"0"-626,0 0 27,0 0-11,0 0-61,0 0 4,79 30-10,-63-7-20,-3 3-11,1 2-3,-8-3-6,-4-6-2,-2-2-1,0-3 0,0-4 5,0-6 1,-5-1 2,2-3 8,0 0-1,-1 0 5,-1-14-2,5-8-15,0-6-3,9-1-1,7-1-8,6 10-15,4 4-19,7 7-35,18 2-73,7 4-69,9 3 15,-8 0-505</inkml:trace>
  <inkml:trace contextRef="#ctx0" brushRef="#br0" timeOffset="104822.7425">14264 10968 859,'0'0'153,"0"0"-1,0 0-21,0 0-57,-89-16-17,70 21-15,4 10-12,-1 5-18,6-1 2,4 5-8,2-2-1,4-3-5,0 2-1,9-6-3,12-4-20,0-5-12,7-6-20,-2 0-15,-1-3 22,-4-13 8,-2-4 26,-4-3 15,-4-7 6,0 4 11,0-1 10,-4 7-4,-1 8 2,-3 12-5,-2 0-20,2 9-4,2 11 4,2 4 5,7-2-2,-2-2-3,8-7-1,6 0-7,10-6 3,-2-7-16,3 0-32,-5-4-84,-2-12-2,-13-8 9,-6-9 83,-10-6 47,-1-14 49,-10-7 47,-9-8 27,2 5 51,4 10 24,7 14-66,3 22-18,3 15-26,0 4-60,3 35-27,14 16-1,5 15 18,-2 6-8,-5-3-10,-7 0 0,-8-6-5,0-5-78,-8-8-77,-5-8-140,0-12-375</inkml:trace>
  <inkml:trace contextRef="#ctx0" brushRef="#br0" timeOffset="105691.7151">15784 10735 796,'0'0'141,"0"0"33,0 0-5,0 0-56,0 0-47,0 0-28,-4-9-18,4 10-20,0 15 0,3 5 3,9 8 20,-3 7-11,-5 0 1,-1 4 0,-3-3-6,0-7 0,0-4-2,-7-3 2,-7-7-6,1-6 10,-2-3 6,-2-1 3,-1-2 2,-2-4-7,-4 0-10,-1-4-5,-2-12-1,2-3-50,3-8-49,8-3-159,4-3-279</inkml:trace>
  <inkml:trace contextRef="#ctx0" brushRef="#br0" timeOffset="106149.6667">15589 10744 643,'0'0'264,"0"0"-228,0 0 80,107-34-23,-61 28-26,7 3-3,-6-4-19,3 3-22,-5 0-15,-9-1-2,-7 5-5,-10 0-2,-5 0 0,-8 0 0,-2 0-3,-1 0 0,-1 0 1,1 0 0,-3 0-2,0 6-1,0 5 2,0 1 4,-8 5 13,-2 8-3,-5 2-1,4 7-1,5-1-7,5-4 0,1-2 2,9-4-2,18-6-1,8-7 0,3-10-1,3 0 1,-5 0 1,-1-17 0,-12-7 5,-7 2 2,-10-7 29,-6-2 20,0 1-20,-3 7-23,-11 11-11,-2 5-3,4 7-29,-1 0-92,6 0-111,7 3-162</inkml:trace>
  <inkml:trace contextRef="#ctx0" brushRef="#br0" timeOffset="106335.9713">16499 10714 1113,'0'0'107,"0"0"108,0 0-114,0 0-72,0 0-26,0 0 33,36 72-18,-27-45-13,-4 2-5,-2-8-39,-1 1-75,-1-8-157,-1-8-242</inkml:trace>
  <inkml:trace contextRef="#ctx0" brushRef="#br0" timeOffset="106501.6043">16372 10519 1148,'0'0'82,"0"0"124,0 0-78,0 0-69,0 0-59,0 0-11,-7-26-45,41 48-13,8 5-129,-1-7-167</inkml:trace>
  <inkml:trace contextRef="#ctx0" brushRef="#br0" timeOffset="106839.4584">16791 10671 838,'0'0'107,"0"0"78,0 0-34,0 0-51,65 76-56,-51-56 2,1-4-19,-5 0-8,3-5-4,-8-5-3,-1-6 2,3 0-4,3 0 8,10-6 17,5-18 1,3-2-18,-3-8-4,0-2-3,-5 6 12,-3 10 7,-11 11-1,0 9-1,3 0-21,2 23-4,5 10-3,-3 12 6,-4 5-6,-2 1-4,3-4-45,3-5-85,2-9-65,6-10-262</inkml:trace>
  <inkml:trace contextRef="#ctx0" brushRef="#br0" timeOffset="107542.6263">18048 10287 415,'0'0'148,"0"0"-82,0 0 45,0 0 51,0 0-44,0 0-18,0-10-15,0 10 11,0 0-1,0 0-17,-7 0-16,-15 17-23,-16 15 6,-6 18-4,2 10-1,4 9-12,9 8-6,9 5 1,17 1-6,3-4-15,29-3-1,13-10-2,12-7-44,8-13-87,0-15-77,1-16-173</inkml:trace>
  <inkml:trace contextRef="#ctx0" brushRef="#br0" timeOffset="107902.8395">18753 10377 514,'0'0'492,"0"0"-375,0 0 57,0 0 19,0 0-87,0 0-32,4-30-27,15 30-24,17 6-16,22 17 13,17 11 2,10 5-6,8 5-16,5-2-3,0-5 1,-5-2-9,-19-8-43,-20-4-42,-24-6 1,-18-4-27,-12-2-69,0-6-63,-15-5-256</inkml:trace>
  <inkml:trace contextRef="#ctx0" brushRef="#br0" timeOffset="108301.6436">19467 10227 760,'0'0'213,"0"0"-88,0 0 39,0 0-2,0 0-52,0 0-52,9-25 7,-9 25-11,0 0-25,-6 5-26,-18 20 1,-9 11 19,-9 15 14,-5 6-15,-2 3-5,-1-1-3,-2 1-7,-1-8-2,0-2 1,-2-6 1,4-8 1,11-4-8,9-8 0,4-1 0,8-6 0,3 0-7,6-6 3,3-7-23,4 2-45,3-6-53,0 0-2,0-16-94,10-10-309</inkml:trace>
  <inkml:trace contextRef="#ctx0" brushRef="#br0" timeOffset="108691.5707">18818 10447 524,'0'0'100,"0"0"22,0 0 20,0 0-35,0 0-9,0 0 1,-1-20 12,1 20-6,0 0-20,0 0-24,0 0-9,0 0-14,0 12-23,0 15-14,0 10 42,0 5-12,0 2-12,3-5-13,4 1-5,-4-4-1,-3-3-20,0-3-75,0-4-91,0-9-194</inkml:trace>
  <inkml:trace contextRef="#ctx0" brushRef="#br0" timeOffset="109395.4384">19451 10244 277,'0'0'92,"0"0"-38,0 0-1,0 0 10,0 0-27,0 0 25,3-29-48,1 26-7,3-4-2,-1 4 15,-1-1 24,-2-1 20,0 5 5,1-5 5,1 5-15,-1-3-17,1 0-7,-2 3 9,-2 0 12,-1 0-4,0 0 7,2 0-6,1 0-7,1 3 10,5 14 26,-4 2-34,4 1-9,-5 10 4,-1 3-5,0 6-7,0 7-11,0 1-6,0 0-5,-2-2 1,-1-5-7,0-7 0,0 0-2,0-3 3,0-8-3,0-2 0,-1-6-2,-2-7 0,0-2-37,2-5-64,1 0-75,0-2-212</inkml:trace>
  <inkml:trace contextRef="#ctx0" brushRef="#br0" timeOffset="109906.6166">19917 9944 491,'0'0'140,"0"0"-50,0 0 52,0 0-13,0 0-28,0 0-6,11-47 28,-11 47-29,0 0-8,0 0-32,0 0-16,3 0-8,6 0-4,13 14-13,14 19 34,13 20 11,5 17-21,-6 14-5,-7 16-14,-20 9-10,-16 3-8,-8-6 0,-35-10-7,-15-6-88,-11-12-109,6-15-266</inkml:trace>
  <inkml:trace contextRef="#ctx0" brushRef="#br0" timeOffset="111629.6166">9562 12947 752,'0'0'276,"0"0"-164,0 0 88,0 0-44,0 0-69,0 0-7,0 0-31,-14-3-20,14 3-14,0 3-15,0 14 3,0 11 1,0 3 15,0 1-12,0-3-5,0 2-2,0-1 0,0-7-21,0-3-64,0-4-60,9-12-157,6-4-176</inkml:trace>
  <inkml:trace contextRef="#ctx0" brushRef="#br0" timeOffset="111847.8649">9857 12956 850,'0'0'313,"0"0"-173,0 0 32,0 0-99,0 0-50,0 0-12,3 47 44,10-14-24,-4-4-18,2 1-13,-5-4 0,-2-2-38,-4-2-62,0-5-101,-21-3-122,-1-8-352</inkml:trace>
  <inkml:trace contextRef="#ctx0" brushRef="#br0" timeOffset="112058.7489">9464 12930 1039,'0'0'133,"0"0"-18,0 0 18,0 0-51,0 0-42,0 0 16,-35 103 17,60-47-42,8 0-11,9-8-10,-3-7-10,4-7-10,3-12-64,-5-5-38,9-15-92,0-2-121,-3-12-665</inkml:trace>
  <inkml:trace contextRef="#ctx0" brushRef="#br0" timeOffset="112253.2031">10166 12950 1042,'0'0'102,"0"0"19,0 0-24,0 0-35,0 0 30,68 89-35,-62-46-8,-5 0-18,-1-4-17,0-5-9,-11-5-5,-10-2-26,-9-7-49,-3-7-48,-3-10-116,11-3-140</inkml:trace>
  <inkml:trace contextRef="#ctx0" brushRef="#br0" timeOffset="112433.5319">9848 12715 1189,'0'0'100,"0"0"37,0 0-16,0 0-83,0 0-37,0 0-1,-17-14-75,28 22-105,7 1-77,1-5-391</inkml:trace>
  <inkml:trace contextRef="#ctx0" brushRef="#br0" timeOffset="112583.6597">10052 12666 1122,'0'0'104,"0"0"47,0 0-30,0 0-76,0 0-21,0 0-24,0-4-31,0 18-101,-7 6-52,-2 2-242</inkml:trace>
  <inkml:trace contextRef="#ctx0" brushRef="#br0" timeOffset="114083.1317">12208 12854 624,'0'0'181,"0"0"-100,0 0 20,0 0-32,0 0-18,0 0-12,4-4 3,-4 4 7,0-3 5,0 3-3,0 0-1,0-6 3,0-5-15,-4 2-30,-8-1 11,-6 0-11,0 6 8,-8 4-14,-1 0-1,-1 2-1,0 13 1,4 5 4,3 3-5,12 0-2,9 5 2,0 1-1,17-2 1,11-2 0,11-8 1,4-7 2,2-7-1,-6-3-2,-2 0 1,-9-16 3,-8-4-3,-10 1 2,-10-3 5,0-3-1,-10-1 0,-9 2-7,2 1 0,5 6 0,0 8-23,9 2-59,3 7-91,0-3-100,21 2-362</inkml:trace>
  <inkml:trace contextRef="#ctx0" brushRef="#br0" timeOffset="114383.4316">12491 12782 502,'0'0'479,"0"0"-361,0 0 39,0 0-62,0 0-69,0 0 2,0 68 46,0-32-39,0-2-17,6-1-8,10-3-4,7-4-2,4-9 2,2-4-3,6-11-2,-2-2 2,2-5-1,-5-12 2,-11-9 0,-5-3 2,-8-5 2,-6-5 7,0 2-4,-4 4-10,-5 11 0,-2 10-1,5 5-23,1 2-63,5 1-139,0-7-152</inkml:trace>
  <inkml:trace contextRef="#ctx0" brushRef="#br0" timeOffset="114615.5372">12979 12603 884,'0'0'159,"0"0"22,0 0 28,0 0-122,0 0-51,0 0-21,9 6-9,1 27 54,-1 8-10,1-2-25,1 1-6,1-1-9,-3-3-7,1-6-3,0-1-2,0-8-59,3-1-50,-4-7-79,-2-7-95,-2-6-157</inkml:trace>
  <inkml:trace contextRef="#ctx0" brushRef="#br0" timeOffset="114779.49">12953 12847 754,'0'0'233,"0"0"-62,0 0 47,0 0-112,0 0-59,0 0-18,38-33-15,11 26 2,3 1-7,4-1-9,0 0-3,-2 2-43,-5-2-161,-7-3-176</inkml:trace>
  <inkml:trace contextRef="#ctx0" brushRef="#br0" timeOffset="115133.3924">13544 12731 719,'0'0'115,"0"0"-24,0 0-9,0 0-10,0 0-31,88 1-14,-73-1-9,-3-3-1,0-5 16,-9-1 37,0-2-9,-3 2 4,0-4-15,0 2-1,-13 5-10,-7 0-15,-4 6-10,-4 0-5,-1 6 5,3 11 4,4 6 3,8 4-1,5-1-11,6-1-5,3-1-2,0-4-1,9 0-1,11-6 0,6-5-18,3-2-51,4-7-51,2 0-150,-9 0-191</inkml:trace>
  <inkml:trace contextRef="#ctx0" brushRef="#br0" timeOffset="115440.6273">13738 12683 767,'0'0'96,"0"0"9,0 0 3,0 0-42,0 0-24,0 0 19,94-24-18,-77 44-2,2 10 0,-6-4-2,-4 4-7,-3-1 0,3-5-6,-6-5 2,-3-6 6,3-5-12,-3-8-8,0 3 10,0-3 12,0 0 13,0-11 0,0-9-34,0-9-13,18-10-4,8-1-18,4 1-25,2 10-18,-2 12-13,-2 2-67,2 10-115,6 0-223</inkml:trace>
  <inkml:trace contextRef="#ctx0" brushRef="#br0" timeOffset="116085.6363">15128 12383 991,'0'0'113,"0"0"40,0 0 44,0 0-97,0 0-30,0 0-13,-9-22-30,9 22-15,0 7-12,0 17 0,4 6 8,5 6 3,0 3-3,5-3-7,-9 7 7,-1-4-6,-1-3-2,-3-5 0,0-11 5,0-1-5,-3-8 4,-6 0-3,-5-8 5,2-3 4,-5 0 1,-5 0-2,-1-15-4,-3-4-3,0-5-2,3 2 0,4 5-25,1 0-34,4 5-55,6-5-55,8 1-175,0-4-356</inkml:trace>
  <inkml:trace contextRef="#ctx0" brushRef="#br0" timeOffset="116273.2611">15038 12375 1006,'0'0'76,"0"0"74,0 0-25,0 0-68,117-29-2,-56 29 4,1 0-34,3-2-19,-12-1-6,-9 1-2,-8-2-48,-11 1-91,-5 0-144,-6 0-287</inkml:trace>
  <inkml:trace contextRef="#ctx0" brushRef="#br0" timeOffset="116608.744">15675 12438 599,'0'0'435,"0"0"-344,0 0 64,0 0-59,0 0-38,-92 34-6,68-12-4,6 0-15,5 5-19,10 0-5,3 3-9,0-4 1,19-1-2,14-8 0,6-3-6,3-13-10,-3-1 7,-6-10 5,-8-12 5,-9 0 6,-10-4 13,-6-4 20,0 0 1,-5 1-18,-5 4-16,-1 11-6,9 6-30,2 2-53,0 5-108,2-4-280</inkml:trace>
  <inkml:trace contextRef="#ctx0" brushRef="#br0" timeOffset="116797.7959">16060 12397 783,'0'0'356,"0"0"-205,0 0-20,0 0-76,0 0-24,0 0 44,13 100-39,-9-67-22,-4 1-9,0-2-5,0-6-62,0-3-89,-7-12-195,0-11-457</inkml:trace>
  <inkml:trace contextRef="#ctx0" brushRef="#br0" timeOffset="116963.9926">15983 12184 1158,'0'0'102,"0"0"39,0 0 9,0 0-105,0 0-45,0 0-44,-3-24-62,26 40-83,6-3-197</inkml:trace>
  <inkml:trace contextRef="#ctx0" brushRef="#br0" timeOffset="117337.8772">16370 12319 802,'0'0'204,"0"0"-123,0 0 77,0 0-71,0 0-27,51 78-23,-44-58-12,-1 1-1,1-4-1,-4-8-4,0-1-8,0-3 1,2-5-3,5 0 4,7-2 14,6-15 19,3-10-15,1-2-3,6-5 2,5 5 6,-7 6 2,0 6-15,-12 11-8,-6 6 4,-3 0-5,0 0-9,-1 17 0,0 12-2,-4 4-3,-2 7 1,-3 3-1,3 2-39,3-5-118,8-4-81,5-3-660</inkml:trace>
  <inkml:trace contextRef="#ctx0" brushRef="#br0" timeOffset="120535.6716">14599 13663 928,'0'0'208,"0"0"-155,0 0 133,0 0-81,0 0-67,0 0-14,0 0-1,0-6-14,0 25-9,0 9 14,0 6 9,0 4-9,0 1-7,0-5-3,4-5-2,5-7-2,-5-5-2,2-4-36,-3-5-86,-3-5-153,0-3-247</inkml:trace>
  <inkml:trace contextRef="#ctx0" brushRef="#br0" timeOffset="120865.5705">14433 13676 611,'0'0'280,"0"0"-204,0 0 78,0 0-13,0 0-42,0 0-30,-58-23 12,45 23-34,0 0-23,0 10 4,-7 20-6,-2 7-1,6 12 7,2 6-8,10-4-7,4-2-7,12-8-6,19-7 0,9-4-1,9-10-14,2-3-69,3-14-36,6-3-145,-5 0-194</inkml:trace>
  <inkml:trace contextRef="#ctx0" brushRef="#br0" timeOffset="121097.7671">14982 13564 855,'0'0'197,"0"0"-100,0 0 67,0 0-24,85-20-79,-57 47-15,0 9 3,-3 7 4,-8 0-28,-5-1-13,-6 2-10,-6-7-2,-12 2-7,-21 0-88,-6-8-134,1-6-431</inkml:trace>
  <inkml:trace contextRef="#ctx0" brushRef="#br0" timeOffset="122199.7415">16053 13612 775,'0'0'157,"0"0"-34,0 0 54,0 0-38,0 0-55,0 0-24,0 0-14,7-32-18,-7 32-17,0 3-11,0 17 1,0 6 3,0 12 27,-4-4-12,-2 3-2,-1 1-9,3 1-2,0-3 1,1-7-3,3-1-2,0-11-2,0-4 3,6-4-2,9-1 6,9-5-5,5-3 7,6 0-9,2-11 0,8-6-40,-3-2-70,4-9-123,-4 3-209</inkml:trace>
  <inkml:trace contextRef="#ctx0" brushRef="#br0" timeOffset="122589.4471">16502 13689 768,'0'0'157,"0"0"-61,0 0 53,0 0-82,0 0-36,0 0-21,7-2 10,19 8 23,4-3-7,2-3-15,0 0-11,-10 0-8,-5-3 5,-4-1-6,-10-1 2,-3-3 7,0-1 29,0-1-20,-3-1-9,-13 2 7,2 5-5,-2 0 3,-6 4-5,3 0-3,-2 14 1,2 2 0,6 1-2,2 3 2,9 0-3,2 2 1,0-1-3,13-1-1,7-1-1,6-5-1,2-7-5,11-7-36,7 0-66,3-4-171,3-15-228</inkml:trace>
  <inkml:trace contextRef="#ctx0" brushRef="#br0" timeOffset="122994.5677">16991 13654 819,'0'0'178,"0"0"-61,0 0-44,0 0-33,0 0-9,0 0 17,103-4-21,-69 4-22,0-7-1,-2-3 2,-4-6-4,-8-1-1,-6-3 1,-6-2 7,-5-2 0,-3-2 9,0-1 13,0 5 18,-6 8-2,0 4 0,1 5 8,2 5 11,-4 0-37,-6 12-24,-8 18 3,0 9 1,0 8 11,4-1-10,12 4-8,-1 0 9,2-2-11,4 2 1,0-8-1,0-6 0,7-2-2,0-7-31,3-4-53,-2-6-28,-2-4-102,-3-10-90,-3-3-85</inkml:trace>
  <inkml:trace contextRef="#ctx0" brushRef="#br0" timeOffset="123136.1348">17035 13911 559,'0'0'346,"0"0"-243,0 0 65,0 0-18,0 0-100,0 0-29,19-57-3,27 37-18,7-2 0,1 1-59,0-1-144,-8 1-179</inkml:trace>
  <inkml:trace contextRef="#ctx0" brushRef="#br0" timeOffset="127235.6355">17586 13399 461,'0'0'344,"0"0"-234,0 0 21,0 0-44,0 0-40,0 0-13,0 0 8,3-10 3,-3 10-14,0 0-3,0 0-3,0 0-7,0 0-1,0 0 5,0 0 0,0 0-8,0 0-3,0 0-1,3 0-6,-3 0-2,0 0-1,1 0 0,3 0-1,-4 0 1,0 0 0,0 0 1,0 0-1,0 0 0,0 0 1,0 0-1,0 0-1,0 0 3,0 0-2,0 0-1,0 0 5,0 0-3,0 0-2,0 0 0,0 0-1,0 0 1,0 0 0,0 0 1,0 0-1,0 0 2,0 0-1,0 0-1,0 0 0,0 0 0,0 0 2,0 0 2,0 0-3,0 0 2,0 0-2,0 0 0,0 0-1,0 0 0,0 0 0,0 0 1,0 0 0,0 0 0,0 0-1,0 0 2,0 7 7,0 2-4,2 4 1,3 2 2,1 7 0,-3 2-4,0 5 4,-3 0-3,1 5 0,-1-5 2,0 0-5,0 1-2,0 0 5,2-3-2,-2-3 2,3-2-4,0-5 0,1 0 1,1-11-4,4 0 2,0 1-1,3-6 1,4 2 4,4-3-3,2 0-1,0 0-10,0-3-27,0-5-31,-2-4-65,0-2-100,-4 0-166</inkml:trace>
  <inkml:trace contextRef="#ctx0" brushRef="#br0" timeOffset="127445.7376">17549 13684 320,'0'0'630,"0"0"-538,0 0 46,0 0-41,0 0-46,0 0-30,32-17 6,10 9 2,4-1-27,-1-1-2,-4-1-17,-4 5-62,-10-3-82,-6 4-154</inkml:trace>
  <inkml:trace contextRef="#ctx0" brushRef="#br0" timeOffset="128309.5416">18611 13455 499,'0'0'226,"0"0"-108,0 0 26,0 0-46,0 0-18,0 0-26,0-27-16,0 24 41,0 3-55,-6-3 18,-6 3-11,-3 0-19,-2 0-11,0 0 5,0 0 2,1 6 0,2 5-2,1 5-1,6 4-4,4-1 1,3 1-2,0 0 0,19-3 0,3-4-5,10-6 5,2-7 4,-2 0-3,-7 0 6,-1-13 0,-12-4 1,-3 1 14,-5 2-4,-4-3 7,0 2-11,-6 5-14,-6 0-3,5 6-32,-2 4-47,8 0-114,1 0-119,3 0-325</inkml:trace>
  <inkml:trace contextRef="#ctx0" brushRef="#br0" timeOffset="128623.8317">18927 13383 796,'0'0'228,"0"0"-119,0 0 81,0 0-89,0 0-69,0 0-32,-3 36 12,3-5 16,0 0-15,3-4-2,15-1-7,3-6 4,4-6-6,2-7 3,-3-4-5,1-3 4,-5-3 4,-2-14 2,-3-7 7,-8-2 5,-6-3 4,-1 0-7,0 1-12,-13 8-7,3 7-7,5 7-35,-1 3-15,6 2-98,0-6-171,4 1-299</inkml:trace>
  <inkml:trace contextRef="#ctx0" brushRef="#br0" timeOffset="128841.7542">19273 13257 213,'0'0'708,"0"0"-567,0 0 65,0 0-43,0 0-84,0 0-45,7-20-10,-2 37-19,1 6 14,3 7 16,1 2-20,1 1-7,-1-3-7,2-2-1,-1 0-23,-2-5-46,1-3-86,0-7-98,3-9-123</inkml:trace>
  <inkml:trace contextRef="#ctx0" brushRef="#br0" timeOffset="129022.1683">19263 13422 796,'0'0'210,"0"0"-85,0 0 36,0 0-51,0 0-76,0 0-20,56-26 7,-14 19-4,1-3-11,1 3-6,-1-2-47,-8 1-135,-2 5-134,-6-6-439</inkml:trace>
  <inkml:trace contextRef="#ctx0" brushRef="#br0" timeOffset="129403.2533">19687 13333 827,'0'0'122,"0"0"-14,0 0-34,0 0-37,0 0 8,0 0 35,53 0-46,-37 0-11,-1 0-7,-4 0-6,-2 0 0,-2-4 0,-3-1 7,-2 0 8,-2-2 16,0 2-10,0 0 7,-6 0-6,-7 5-5,-1 0-7,-2 0-15,2 0 0,0 3 2,0 6-2,1 6 3,4 0 1,1 4 2,4 3-4,4 0-4,0-2-1,3-3-2,15-1 0,6-4-18,4-4-28,3-8-27,3 0-114,-2 0-150,-5-13-339</inkml:trace>
  <inkml:trace contextRef="#ctx0" brushRef="#br0" timeOffset="129703.7185">19920 13290 731,'0'0'188,"0"0"-45,0 0-23,0 0-68,0 0-33,0 0 18,66-22-7,-43 37-14,-4 9 1,0-2 0,-8 2 10,-4-5-2,-3-5 3,-4-4-5,0-7 11,0-2 17,-8-1 7,-4 0 0,2 0-22,3-8 5,3-9-19,4-5-22,0-2 0,7-1-7,11 4-12,-2 11-13,-2 8-4,1 2-7,-2 0-32,2 0-52,0 0-145,-3 0-249</inkml:trace>
  <inkml:trace contextRef="#ctx0" brushRef="#br0" timeOffset="130340.8999">20861 13072 672,'0'0'335,"0"0"-243,0 0-24,0 0 18,0 0-48,0 0-1,61 60 24,-42-35-31,-3 2-11,-5-1-7,-8 4-4,-3-2 13,0-2 10,-2-4 0,-10-5-8,0-4 0,2-4-1,-1-2 6,-1-6-10,-3-1 10,-4 0-14,-1 0-9,-2-5-5,4-10-17,6-4-72,6-8-71,6-2-156,0-2-161</inkml:trace>
  <inkml:trace contextRef="#ctx0" brushRef="#br0" timeOffset="130769.6072">20820 13125 786,'0'0'212,"0"0"-53,0 0 28,0 0-70,0 0-52,0 0-42,42-24-15,-2 18 8,9 0-5,-1-1-5,-2 6-6,-3-5-3,-5 6-16,-7 0-31,-6 0-39,-4 0-46,-7 0 13,-3 0 57,-6 0 39,-1 0 26,-4 0 0,0 7 6,0 3 50,-13 2 4,-5 5 7,0 4-9,3 1-9,5 2-15,8-4-14,2 2-13,2-5 0,18-4-3,6-2-1,5-11 0,2 0 4,-3-3 1,-5-14 7,-7 0 4,-12-7 16,-6 1 1,0 0-6,-8 4-23,-9 3-7,3 12-7,3 0-29,8 4-68,3 0-129,1 0-178</inkml:trace>
  <inkml:trace contextRef="#ctx0" brushRef="#br0" timeOffset="130963.5688">21567 13078 813,'0'0'278,"0"0"-169,0 0 52,0 0-78,0 0-55,0 0-12,31 26 36,-22 2-28,-1-1-11,-1-2-13,1-1 0,-3-5 0,0-2-51,-1-4-84,1-10-116,-2-3-258</inkml:trace>
  <inkml:trace contextRef="#ctx0" brushRef="#br0" timeOffset="131129.9339">21495 12927 1053,'0'0'278,"0"0"-104,-83-66-19,75 59-52,7 0-62,1 4-33,0 3-8,0 0-34,13 3-97,17 14-3,5 2-119,8 1-280</inkml:trace>
  <inkml:trace contextRef="#ctx0" brushRef="#br0" timeOffset="131451.3109">21819 13006 374,'0'0'481,"0"0"-352,0 0 57,0 0-37,0 0-64,64 83-16,-47-68-37,-4-1-11,-1-4-9,-5-6-3,1-4 0,2 0 3,2-3 17,8-17 21,-1-7 0,3-9-17,-1-1-10,-4 4 8,-4 10-2,-5 7 4,-4 12-11,-2 4-5,2 0-17,5 6-7,1 14 5,3 13 2,-3 1 0,-1 8-1,-2 2-30,1-2-64,1-3-97,1-6-298</inkml:trace>
  <inkml:trace contextRef="#ctx0" brushRef="#br0" timeOffset="131961.7976">22696 12514 736,'0'0'186,"0"0"-48,0 0 14,0 0 45,0 0-90,0 0 3,-17-39-36,-9 45-50,-13 24-14,-1 19 5,-2 16 4,8 15 6,4 5-11,14 5 3,12 2-10,4-6 1,24-6-8,18-14 0,9-10-37,8-16-47,6-14-63,2-16-144,-4-10-309</inkml:trace>
  <inkml:trace contextRef="#ctx0" brushRef="#br0" timeOffset="134849.3272">23424 12605 742,'0'0'135,"0"0"-43,0 0 8,0 0-3,0 0-39,0 0-26,-2 0 4,2 7 2,13 1 56,1 4-33,6 2-27,3 6-3,5 6-8,4 0-7,5 4-10,-3-1 2,1 1-8,-3-3 5,-4-3-5,-6-2-1,-2-2 1,-3-4 0,-1-5 0,-2-5-1,-2-2 0,3 1 0,-3-5-2,2 5 1,-3-5-3,-3 3-4,-2-3-8,-4 3-2,-1-3-12,-1 0-12,0 1-1,-1 1-51,-18-2-26,-3 0-55,-3 0-182</inkml:trace>
  <inkml:trace contextRef="#ctx0" brushRef="#br0" timeOffset="135381.406">23848 12560 116,'0'0'218,"0"0"-157,0 0-22,0 0 34,0 0 34,0 0-27,9-17 14,-9 17 12,0 0-9,0 0-17,0 0-5,0 0-19,0 0-13,0 0-10,0 0-8,0 0-8,0 0-2,0 0-7,0 0 11,0 0 5,0 0-1,0 0-7,0 0-2,0 0 7,0 0-9,0 0 1,0 0-4,0 0-3,0 0-3,0 0-3,0 0-19,0 0-35,0 0-53,-4 0-33,-1 0-36,0 0-104,4 0-117</inkml:trace>
  <inkml:trace contextRef="#ctx0" brushRef="#br0" timeOffset="135540.8029">23848 12560 91</inkml:trace>
  <inkml:trace contextRef="#ctx0" brushRef="#br0" timeOffset="136319.6436">23848 12560 91,'34'-46'87,"-34"46"-3,0 0-8,0 0-29,0 0-24,0 0-17,0 0 7,0 0 6,0 0 49,0 0 25,0 0-1,0 0-24,0 0-2,0 0 0,0 0-11,0 0-17,0 0-10,0 0-9,0 0-15,0 0 6,0 0 5,0 0 2,0 0-6,0 0-6,0 0-3,1 0-2,3-3-1,-1 0-41,1 1-1,2 2-22,-3-2-3,1 2 20,2 0 7,-1-3 24,1 3 8,-3-1 9,-2-2 4,1 3 24,-2 0 28,0 0 36,0 0-13,0 0-16,0 0-3,0 0-7,0 0 7,0 0-5,0 0-11,0 0-2,0 0-10,0 0-1,0 0-8,0 0-4,0 0-5,-6 0-1,-2 3-8,-2 5 7,-4 5 14,0-1-12,0 2-6,-4 6 4,-1 0-6,-1 5 1,-4 5 4,-2 4-7,-4 2-1,-1-2 0,-2 0-1,3-3-1,2-4-1,2-1 0,5-2 2,0-2-1,2-2-1,3 0 1,4-1 1,1 1 1,2-6-2,2-1 1,3-6-2,2-4 3,2 0 1,0-1 0,0 0-3,0-2 1,0 0 3,0 3 0,0-3-2,0 0 5,0 0-5,0 0-2,-2 0 2,2 0-3,0 0 2,0 0 1,0 0-2,0 0-1,0 0 0,0 0-19,0-3-40,0-11-47,7-8-114,15-3-105,9-5-351</inkml:trace>
  <inkml:trace contextRef="#ctx0" brushRef="#br0" timeOffset="136873.7273">24040 12397 194,'0'0'177,"0"0"-37,0 0-15,0 0-32,0 0-18,0 0 5,4 0 22,-4 0-30,0 0 1,0 0-5,0 0-5,0 8-14,0-1 15,0 2-5,0 0-21,0-1 0,0 1-12,0-5-13,0 3 4,0-5-11,0-1-2,0-1 0,0 0-3,0 0-1,0 0 0,0 0 0,0 0-31,-10 3-60,0 0-30,2 0-97,3-1-109,5-2-322</inkml:trace>
  <inkml:trace contextRef="#ctx0" brushRef="#br0" timeOffset="136982.828">24040 12397 374</inkml:trace>
  <inkml:trace contextRef="#ctx0" brushRef="#br0" timeOffset="137547.4471">24040 12397 374,'-49'83'166,"49"-83"-75,0 0-1,0 0-16,0 0-22,0 0 31,0 0-6,0 0-3,0 0-1,0 0-16,-2 0 21,2 0-11,0 0-14,0 0 3,0 0-8,0 0-17,0 0-3,0 0-8,0 0-4,0 0-2,0 4-3,0 12 2,0 2 21,0 4-18,0 5-1,0 6-7,0-4 2,0 4 0,0-2-2,0 2 0,0-4-5,0-2 2,0-2-3,0-4-1,0 1 2,0-1-2,0-1 1,0-1-2,0-4 2,-1-1-1,1 0 0,-2-1-1,2-3 1,-2 0-1,2-3-3,0 3 3,-1-1 1,-1-2 2,0 0-6,2 0 3,0-1 0,0 1 1,0-5-1,0 3 0,0-3 0,-1 1 2,1-3-1,-2 3-1,2-2 0,0-1 1,0 0-1,0 0 1,0 0 2,0 0 4,0 0-5,-2 0 6,0 0 3,-6 0-8,-5 0-3,-4 0-1,-5 0-32,0-9-44,-1-5-81,-1 4-180,4-3-375</inkml:trace>
  <inkml:trace contextRef="#ctx0" brushRef="#br0" timeOffset="138627.7376">23385 12593 176,'0'0'80,"0"0"-30,0 0-29,0 0-3,0 0 34,0 0 1,-20-6-21,18 5 24,0 1-9,1-3 31,1 3-14,0 0-3,0 0 4,0 0-5,-2 0-1,2 0-13,0 0 4,0 0 9,0 0-10,0-3 11,0 3 1,0 0-1,0 0-3,0 0-3,0 0-13,0 0-12,0 0-13,0 0-4,0 0-1,0 7-5,0 11 21,0 6 14,0 3-23,0 2 5,0 1 4,0 1-12,2-5-3,-1 1-5,1 1 1,-2-1-1,0-3-1,0 1-1,0-1-3,0-1 0,0 0 4,-3 1-2,0-2-4,3-5 1,0-2 1,0-4 0,0-1 1,0-4-2,0 0 0,0 2 0,0-2-1,1 0 1,1-2 0,-1-3-2,3 2 0,-1 0 1,0 0 2,0-3 0,2 3 0,-3 1 0,1-1-2,0-2 0,-2 2 0,1-3 0,-1 0 0,-1 0 0,0 0-2,0 0-2,1 0-21,4 0-25,1-11-55,-2-1-57,-4 1-166,0 2-272</inkml:trace>
  <inkml:trace contextRef="#ctx0" brushRef="#br0" timeOffset="140451.7244">23089 12654 476,'0'0'83,"0"0"-5,0 0-9,0 0-21,0 0-24,0 0 7,-4 0 5,4 0 1,0 0 26,0 0-4,0 0-8,0 0-5,0 0-3,0 0-13,0 0-9,0 0 0,0 0 1,0 0-9,4 0-7,7 0 1,7 0 16,5 0-10,-1-5 0,1 2-3,0-4-5,-2 5-3,-3-6 1,0 5 1,-6 2-3,-2-2 1,-4 3-2,-3 0 1,-1 0-3,-1 0 2,-1 0-8,0 0-23,0 0-41,0 0-90,0 0-179</inkml:trace>
  <inkml:trace contextRef="#ctx0" brushRef="#br0" timeOffset="141801.506">23167 13121 134,'0'0'222,"0"0"-183,0 0-13,0 0 2,0 0-11,0 0-16,-3 0 1,2 0 1,-2 0 31,3 0 22,-1 0-22,-1 0 7,1 0 10,-1 4-3,1-1-5,-2-3 5,0 0-6,1 1 7,1-1 8,1 0-11,0 0 0,0 0 9,0 0-11,0 0-3,0 0-2,0 0-12,0 0-4,0 0 3,3 0-7,13 0-8,4 0 3,5 0 2,0 0-6,2 0 4,-2 0-3,-1 0 5,2 0-7,-3-1-2,-2 1 0,-6 0-5,-2 0-1,-6 0-1,-6 0 1,1 0 0,-2 0-1,0 0 3,0 0 3,0 0 3,0 0-5,0 0 2,0 0-2,0 0-2,0 0-1,0 0 0,0 0 0,0 0-1,0 0 3,0 0 0,0 0 5,0 0-2,0 0-1,-8 0-1,-1 0-1,0 0-3,0 0 1,-5 0-1,-3 0 0,-3 1 0,0 2 0,0-1 0,-1 2 0,2 0 0,3-1 0,-2-1 0,2-1 0,2 2 1,3 0-1,6-3 0,3 3-2,2-3 1,0 0-5,0 0-1,1 0-9,18 0 15,7 0 1,6 0 3,2 0-2,-4-3 0,0 0-1,-6-1 1,-7 2-1,-7-1-2,-5 3 0,-5-4-20,0 0-5,0-1-58,0-3-125,-6 2-166</inkml:trace>
  <inkml:trace contextRef="#ctx0" brushRef="#br0" timeOffset="144004.8438">23126 12654 231,'0'0'210,"0"0"-116,0 0-16,0 0-10,0 0-20,0 0 2,-6 0 15,3 0-4,1 0-7,2 0-10,0 0-13,0 0-3,0 0-5,0 0-9,0 0-1,0 0-5,0 0 5,0 0-2,0 0-2,0 0 0,0 0 0,5 0-5,5 0 3,7 0 6,-1 0-4,-1 0-2,1 0-5,-5-3-1,-1 1 2,-1 2 1,-4-3-1,-1 3-2,-2 0 1,-1 0-2,1 0 1,-2 0-1,0 0 1,0 0 0,0 0 2,0 0 3,0 0-3,0 0 1,0 0-3,0 0 3,0 0 0,0 0 4,0 0 0,0 0-5,-9 0-3,-5 0-1,-2 0 0,-2 5-2,3-2 2,0 2-2,3 2 3,-1-2-1,4 0 0,1 1-8,4-5 7,-1-1 1,5 2-10,0-2-10,0 3-5,8 2 8,7-5 17,7 0 1,6 0 1,2 0 1,3-1-1,-3-6 1,-3 1-1,-9 3-1,-2-2 2,-7 2-2,-4 1 2,-5 2 3,0 0 7,0 0 15,0 0-5,-3 0 0,-9 0-18,-6 0-4,1 0-3,-3 0 3,0 0 0,2 0 0,0 0-1,4 2 1,5-2 0,3 3 1,4-3-3,2 0 0,0 0-5,0 0-11,0 0-3,0 0 2,5 0 12,9 0 7,3 0 7,2 0-1,-1-3-5,-6-2-1,-3 1 3,-6 1 3,-1 3 7,-2 0 16,0 0-7,0 0-5,-14 0-13,-5 0-4,-4 0-15,-1 0 12,4 0 0,4 6 2,5-2 0,3-2-1,7-2 0,1 0-3,0 0-5,0 0-16,0 0-3,13 0 23,6 0 6,3-2 3,2-2-2,-4-2 3,-4 1 1,-8 3-1,-3-1 2,-5 3 13,0 0 6,0 0 2,0-1-7,0-2-16,-5 3-4,-1 0-38,-4 0-37,1 0-34,0 0-77,1 0-103</inkml:trace>
  <inkml:trace contextRef="#ctx0" brushRef="#br0" timeOffset="147201.2831">23167 13147 122,'0'0'96,"0"0"23,0 0-19,0 0 5,0 0-25,0 0-21,-1 1-8,1-1 6,0 0 5,0 0-4,0 0-8,0 0-18,0 0-8,0 0 0,0 0 1,0 0 6,0 0 7,0 0-18,4 0-8,7 0-2,4 0 0,0 0-3,-1 0-6,2 0 3,-2 0 1,-3 0 0,-2 0 2,-1 0 4,-4 0-5,-4 0-3,0 0 4,0 0 9,0 0 0,0 0 17,-13 0-14,-3 0-19,-3 0 0,-2 0 0,2 0 0,-5 6 0,2-3 1,4 2 0,0-3 0,7-2-1,3 3 0,3-2 0,4-1-1,1 0 1,0 0-1,0 0 0,0 0-2,0 0-5,0 0 5,14 0 3,6 3 1,2-3 0,0 0 0,0 0-2,-3 0-2,0 0-5,-8 0 8,-4-3-1,-4 3 1,-1 0 0,-2 0 1,0 0 6,0 0 0,-2 0 14,-11 0-14,-5 0-5,1 0-2,-2 0 1,1 0-1,0 0 0,0 0 0,6 0 0,3 3 0,5-3 0,2 0 0,2 3-4,0-3-5,0 2-12,12 1 14,11-3 7,2 0 3,1 0-3,0 0-2,-3 0 0,-6 0 2,-6 0 0,-7 0 0,-3 0 1,-1 0 5,0 0 13,0 0 3,0 0-6,0 0-7,-2 0-9,-10 0-3,0 0 0,2 0 2,2 0 1,5 0-2,3 0-1,0 0-41,0 0-28,0 0-43,0 0-111,0 0-234</inkml:trace>
  <inkml:trace contextRef="#ctx0" brushRef="#br0" timeOffset="148493.6259">14697 15159 866,'0'0'196,"0"0"-159,0 0 138,0 0-37,0 0-75,0 0-23,0 0-8,0 0-19,-14 11-8,14 18 11,0 10 15,0 2-17,0-2-7,0 0 1,0-5-2,0-5-6,-1-5 0,-3-7-3,2-3-28,-1-6-42,0-1-95,3-7-99,0-3-148</inkml:trace>
  <inkml:trace contextRef="#ctx0" brushRef="#br0" timeOffset="148719.5639">14898 15176 1009,'0'0'167,"0"0"-32,0 0 38,0 0-110,0 0-53,0 0 10,0 56 36,0-23-18,0 0-19,0-4-11,0-2-8,0-4 0,0-6-44,0-4-47,-1-4-75,-8-1-81,0-8-138</inkml:trace>
  <inkml:trace contextRef="#ctx0" brushRef="#br0" timeOffset="148951.0467">14587 15221 42,'0'0'982,"-80"0"-895,46 2 75,7 20-17,8 5-70,13 9-23,6 10 7,0 4-9,15 4-31,18 0-3,3-7-14,6-8-2,3-9-18,5-6-42,2-14-27,-1-7-98,-2-3-115,-1-17-354</inkml:trace>
  <inkml:trace contextRef="#ctx0" brushRef="#br0" timeOffset="149161.799">15280 15150 910,'0'0'233,"0"0"-133,0 0 41,0 0-28,0 0-37,0 0-7,88 101-10,-77-57-28,-5 2-12,-3-4-11,-3-5-8,0 4-5,-16-10-44,-7 3-74,-9-7-59,-1-7-156,4-7-557</inkml:trace>
  <inkml:trace contextRef="#ctx0" brushRef="#br0" timeOffset="150437.7274">14820 14869 1029,'0'0'116,"0"0"16,0 0 62,0 0-115,0 0-21,0 0-1,-13-23-22,13 23-19,0 0-16,0 0-2,0 0-34,0 0-61,0 0-75,0 7-150,9 6-69</inkml:trace>
  <inkml:trace contextRef="#ctx0" brushRef="#br0" timeOffset="150647.6058">15038 14918 954,'0'0'403,"0"0"-331,0 0 113,0 0-57,0 0-87,0 0-1,0-39-10,0 39-26,0 0-4,0 0-28,0 0-46,0 0-98,0 4-124,0 9-234</inkml:trace>
  <inkml:trace contextRef="#ctx0" brushRef="#br0" timeOffset="151793.5207">16265 15093 869,'0'0'85,"0"0"96,0 0 21,0 0-108,0 0-14,0 0-11,0-17-32,0 17-25,0 14-12,0 19 0,0 10 24,0 7 10,0 2-14,-3-1-3,0-4-7,3-2-5,-3-6-2,3-6-3,0-4-2,-4-8-45,4-9-66,0-7-80,0-5-150,13-11-286</inkml:trace>
  <inkml:trace contextRef="#ctx0" brushRef="#br0" timeOffset="152207.3364">16271 15193 797,'0'0'150,"0"0"-64,-2-77 98,11 54-79,9 0-55,7 1-16,7 5-5,-1 0-3,-1 7-10,3 3 5,-8 7-11,-2 0 6,-6 1-12,-5 21 0,-9 9 5,-3 4 1,-5 2-4,-22-1 5,-4 4-10,-3-7-1,3-7-8,2-5-10,9-5-1,7-6-3,5-3 1,6-4 15,2 0 6,0-2 2,0-1 3,0 0 11,0 0 7,0 0-7,13 0-13,9 0 7,6 0 18,6 0-10,-1 6-13,0 3-4,-2-2-1,-1 3-5,3-4-32,-4-5-70,6-1-138,-2 0-146,-8-7-353</inkml:trace>
  <inkml:trace contextRef="#ctx0" brushRef="#br0" timeOffset="152388.1928">16769 15212 762,'0'0'297,"0"0"-134,0 0 45,0 0-90,0 0-51,0 0-26,0-42-21,0 62-13,3 6 2,0 9 11,-2-4-18,1 2-2,-2-4-18,0-2-80,0-4-63,0-10-193,0-12-444</inkml:trace>
  <inkml:trace contextRef="#ctx0" brushRef="#br0" timeOffset="152551.6622">16720 14952 1150,'0'0'121,"0"0"27,0 0-14,0 0-100,0 0-34,0 0-17,25-40-69,2 64-15,5 5-111,3 0-119,4 2-502</inkml:trace>
  <inkml:trace contextRef="#ctx0" brushRef="#br0" timeOffset="153075.8166">17167 15140 568,'0'0'301,"0"0"-148,0 0 28,0 0-19,0 0-72,0 0-59,-77 0-16,41 6 22,6 7-5,5-2-11,9 1-7,7 2-10,1 2-4,8-2 0,0 1-3,5-1-1,16-1 3,9-2 0,3-10-1,2-1-4,-8 0 3,-2-8 0,-9-2 3,-7-7 6,-3 1 1,-5-1-2,1 4 8,-2 4-3,0 2 7,0 7-13,0 4-4,0 22-24,0 16 24,-11 11 2,-1 10 3,-5 0-4,-3 5 7,1-4 1,-7-10-7,6-9 1,-5-12 9,8-10 4,4-9 5,-1-5 3,1-9 7,1 0 9,-6-10-13,4-17-12,2-9-10,11-12-5,1-6-8,3 1-19,16 7-13,7 12-10,0 9-21,4 5-16,5-2-117,4 0-92,2-3-271</inkml:trace>
  <inkml:trace contextRef="#ctx0" brushRef="#br0" timeOffset="153669.4107">17311 15004 727,'0'0'239,"0"0"-133,0 0 111,0 0-94,0 0-54,0 0-41,29-43-26,-25 79 46,0 4-9,3 6-7,-4-4-8,1-4-9,4-5-4,-5-10-6,-2-6-4,1-8-1,-1-3-1,4-6-1,1 0-4,11-6 6,2-13 3,0-14-3,2-1-15,-7-1 6,1 1 4,-2 7-2,-4 11 3,-1 6 2,-3 7-8,2 3 4,1 3-3,4 18 7,-3 7 1,1 2 1,3 0 2,3-4-2,4-2 0,3-7-1,-5-1 1,6-9-2,-7-5 1,3-2-4,1-5-3,-4-16-3,-2-4 2,-3-12 7,-7-10-1,-4-2 3,-1-4 0,0 4 3,0 9 4,0 14 20,-1 6 4,1 7-1,0 9 6,0 4-34,0 0-2,0 17-18,0 18 18,4 11 5,5 8-1,6 3-3,-3 1-1,0-11-7,0-3-57,-5-13-20,3-4-111,1-13-37,-2-14-66,-1 0-279</inkml:trace>
  <inkml:trace contextRef="#ctx0" brushRef="#br0" timeOffset="153811.6185">17817 14998 861,'0'0'291,"0"0"-150,0 0 36,0 0-104,0 0-46,0 0-27,0 0 0,76-60-6,-50 60-24,-7 0-95,-3 0-127,-6 0-129</inkml:trace>
  <inkml:trace contextRef="#ctx0" brushRef="#br0" timeOffset="155357.6479">18830 14928 572,'0'0'172,"0"0"-48,0 0 55,0 0-74,0 0-27,0 0-8,1-32-13,-1 27-17,-1 0 14,-12 2-11,-5 3-24,-8 0-17,-4 8 4,1 9-2,2 5 7,5 6-1,6-2-7,9 4 0,7-3-3,0-5 2,20-2-3,8-13 2,8-4 2,5-3 0,0-13-3,-5-6 0,-11-1 0,-9-3 4,-8 2 3,-8 6 15,0-2-2,0 10-13,-3 4-7,-4 0-3,0 3-34,4 0-92,3 0-133,0 0-97,17 0-328</inkml:trace>
  <inkml:trace contextRef="#ctx0" brushRef="#br0" timeOffset="155632.7163">19030 14888 732,'0'0'197,"0"0"-48,0 0 48,0 0-61,0 0-51,0 0-35,12-30-27,-12 51-23,0 8 31,0 5-13,0-1-13,7 0 0,5-7-1,6-3-2,3-10 2,2-7-2,3-6 4,0 0-3,0-18 2,-5-6 2,-6-6-2,-7-3 4,-8-5-8,0 4-1,0 4-16,-5 10-27,0 4-37,3 5-139,2 1-188</inkml:trace>
  <inkml:trace contextRef="#ctx0" brushRef="#br0" timeOffset="155852.215">19424 14637 1131,'0'0'111,"0"0"115,0 0-98,0 0-71,0 0-34,0 0-6,2 8-6,4 21 26,0 8-19,1 6-10,0-2-5,-1 0-3,1-2-17,-1-2-52,-1-2-59,-1-7-116,-2-12-207</inkml:trace>
  <inkml:trace contextRef="#ctx0" brushRef="#br0" timeOffset="156023.5672">19370 14883 881,'0'0'222,"0"0"-57,0 0 55,0 0-134,0 0-57,0 0-25,75-64-1,-34 54-1,2 1-2,-1 2-20,-4 0-76,-3 1-135,-3 2-187</inkml:trace>
  <inkml:trace contextRef="#ctx0" brushRef="#br0" timeOffset="156361.3378">19752 14766 750,'0'0'211,"0"0"-185,0 0 32,0 0 6,0 0-38,0 0-16,61 36-4,-46-36-3,-2 0-3,-5 0-2,-4-2 2,-4-8 28,0-3 9,0-1 21,-3 1 1,-9 0-9,-1 3-2,-4 6 5,1 1-10,1 3-22,0 0-3,2 13-3,-1 4 0,1 6-2,4 4 6,3-2-11,6 2-4,0-4-4,0 1-17,7-2-41,13-7-72,1-6-169,4-9-324</inkml:trace>
  <inkml:trace contextRef="#ctx0" brushRef="#br0" timeOffset="156653.5287">19916 14733 764,'0'0'98,"0"0"18,0 0 20,0 0-50,92-29-27,-75 36-5,-4 15-33,-4 8 17,-1 0 8,-7-1-13,-1-5-7,0-7-2,-1-1 6,-10-9 12,-1-2 4,2-5 7,1 0-14,3 0 1,2-16-9,4-7-30,0-10-1,10-6-14,11 2-30,3 7-33,1 8-10,-4 13-47,-6 3-54,3 1-145</inkml:trace>
  <inkml:trace contextRef="#ctx0" brushRef="#br0" timeOffset="157269.343">20935 14545 681,'0'0'212,"0"0"-85,0 0 42,0 0-15,0 0-58,0 0-48,0-9-18,0 9-11,4 9-11,2 11 34,3 2-17,-3 9 3,-1 1-10,-5 9-8,0 1 3,0-2 6,0-6-4,-5-5-7,-3-7-3,1-5 3,4-6 1,0-6-1,0 0 6,-1-5 0,-6 0 3,-6-5-10,-2-14-7,-1-7-35,8-5-57,7-1-89,4-1-160,0 3-418</inkml:trace>
  <inkml:trace contextRef="#ctx0" brushRef="#br0" timeOffset="157689.6502">20877 14561 859,'0'0'188,"0"0"-133,0 0 46,0 0-21,88-32-43,-43 25 0,7 4-13,3-2-18,-5 5-6,-8-2-5,-12 2-29,-9 0 24,-11 0 4,-7 0 3,-1 0-7,-2 0 7,0 0-1,0 0 4,0 2 11,-12 13 24,-4 4 2,0 3-11,3 0-14,8-2-3,5 2-5,0-5-3,11 2-2,8-5 3,8-2-2,0-7 4,0-5 2,0 0-4,-8-5 12,-5-7 9,-4-5 20,-8-5-11,-2-5 0,0 0-23,-6 4-9,-2 6-5,0 5-27,7 7-60,1 3-83,0-1-142,11-4-614</inkml:trace>
  <inkml:trace contextRef="#ctx0" brushRef="#br0" timeOffset="157876.0102">21531 14469 61,'0'0'1021,"0"0"-890,0 0 47,0 0-98,0 0-45,0 0-1,8 40 30,-4-13-13,1 2-24,-2 1-22,-3 0-1,0-5-4,0-4-51,0-1-59,1-7-126,2-10-199</inkml:trace>
  <inkml:trace contextRef="#ctx0" brushRef="#br0" timeOffset="158033.5639">21443 14307 1050,'0'0'255,"0"0"-85,0 0-20,0 0-67,0 0-67,0 0-16,-46-59-45,58 71-86,9 10 6,7 0-207,5-2-667</inkml:trace>
  <inkml:trace contextRef="#ctx0" brushRef="#br0" timeOffset="158341.8241">21741 14452 726,'0'0'211,"0"0"-62,0 0-13,0 0-45,22 77-46,-12-70-17,-3-2-7,4-5-8,2 0 2,2-5 17,4-15 6,1-7 5,-2-7 0,4-1 14,-1 1-24,-1 9-2,-6 11-4,-3 11-9,-5 3-18,0 3 4,6 14-2,-6 10 3,-4 7-5,-2 4-1,0 1-21,0-2-70,0-4-88,0-4-213</inkml:trace>
  <inkml:trace contextRef="#ctx0" brushRef="#br0" timeOffset="158620.2607">22550 14120 1214,'0'0'127,"0"0"51,0 0-73,0 0-44,-89 92-13,60-36-2,2 6-20,-1 8-7,4-1-11,8-2-4,10-5-3,6-6-1,0-9-7,6-8-29,15-9-40,4-10-49,3-8-102,5-12-220</inkml:trace>
  <inkml:trace contextRef="#ctx0" brushRef="#br0" timeOffset="159353.2447">24365 12061 809,'0'0'87,"0"0"32,0 0 11,0 0 8,0 0-39,0 0-28,60-6-26,-14 33 1,8 22 2,0 24-9,-11 16 4,-16 15-8,-17 15-22,-10-3-13,-2-2 2,-20-10-4,-7-7-63,-4-11-134,-4-15-267</inkml:trace>
  <inkml:trace contextRef="#ctx0" brushRef="#br0" timeOffset="160809.3247">22974 14260 834,'0'0'157,"0"0"-65,0 0 21,0 0-8,0 0-64,0 0-14,41 20 38,-8-6-18,6 2-16,4 4-17,8 0 0,3 4 1,1-5-6,-4 1-7,2-3 0,-7-1 0,-8-5-2,-8-2 1,-8-3 1,-7-2 1,-8-1-3,-3-3-1,-4 0-10,0 0-26,-2 0-68,-19 0-107,-7 0-162</inkml:trace>
  <inkml:trace contextRef="#ctx0" brushRef="#br0" timeOffset="161362.9064">23475 14168 470,'0'0'214,"0"0"-161,0 0 93,0 0-10,0 0-54,0 0-13,37-29 31,-37 29-5,0 0-36,0 0-19,0 0-3,0 0-2,0 0-11,-1 6 4,-16 8 7,-7 9 15,-11 0-9,-6 7-12,-4 0-5,-4 2-12,2 1-3,2-2-5,4 1-2,3-3 2,-1-1 0,2-2-3,2 0 4,2-3-3,5-5 5,3 0-7,3-1 1,5-4-1,2-3 3,6-3-5,5-4 2,1-2 0,3-1 0,0 0 1,0 0 5,0 0-6,0 0 7,0 0-7,0 0 0,0 0-3,0 0-6,0 0-20,0 0-30,0 0-57,0-8-72,3-4-155,4 2-85</inkml:trace>
  <inkml:trace contextRef="#ctx0" brushRef="#br0" timeOffset="161655.661">22959 14324 213,'0'0'31,"0"0"-27,0 0-4,0 0-63,0 0-53</inkml:trace>
  <inkml:trace contextRef="#ctx0" brushRef="#br0" timeOffset="162743.7166">23141 14364 114,'0'0'91,"0"0"63,0 0 27,0 0-32,0 0-43,0 0-20,0-3 6,0-1-23,0-3-22,-3 4 18,-2-3-13,-2 2 12,1 0-15,-3 1-17,-2 0-5,1-3-8,-4 1 1,1 0 0,3 1 13,-4-3-15,2 1 6,2-1 6,-2-3-13,0 3-6,3 5 4,0-6-5,2 6 2,1-4-4,0 2 7,-3-3-5,2 0-2,2-2 2,-1 5-3,1-2 5,0 0-5,3-2 2,-1 5-4,2 0-5,1 3 5,-3 0-3,3 0 2,0 0 0,-3-3-1,-2-1 0,0 1-2,1 2-1,1 1 0,0 0 1,3 0 0,-1 0-1,1 0 0,0 0 1,-2-2 0,1 2 0,-1 0-1,1 0 1,-2-3 0,1 3-1,-1 0 1,1-3 0,1 3-1,1 0 1,0 0-1,0 0 0,0 0 0,0 0 0,0 0 0,0 0 0,0 0 1,0 0 0,0 0 0,0 0-1,0 0 0,0 0 0,0 0 1,0 0-1,0 0-1,0 0 0,0 0 0,0 0 0,0 0 0,0 0-4,0 0 4,0 0-3,-3 6-2,0 7 6,-2 7 3,1 0 0,3 3 0,-1 1-2,-1 4 6,-1 3-5,0 2 5,0-2-4,3 0-1,-2-4 4,1-1-5,2-3 7,0-3-6,0-1 0,0-5 2,0 2-1,0-2-1,2-5-1,2-1 1,-1-2 2,2-3-4,-4 1 1,-1-4-1,0 0 0,0 0 1,0 0-1,0 0-20,0 0-30,0 0-46,0-4-66,0-6-205,0-9-336</inkml:trace>
  <inkml:trace contextRef="#ctx0" brushRef="#br0" timeOffset="163605.546">23537 14162 230,'0'0'203,"0"0"-67,0 0-12,0 0-39,0 0-8,0 0-20,-6-3-2,6 3 8,0 0-4,0 0-5,0 0-3,0 0 14,0 0-6,0 0-5,0 0-7,0 0-12,0 0-1,0 0-4,0 0-8,0 0 1,0 0-10,5 0 5,1 7 7,2 6 1,0 0-9,1-1-2,0 5-1,-1 0-9,0-3 5,-3 4-4,0-4 2,-4 2 1,1 0-3,-1-2 4,-1 6-5,0-4 2,0 1-6,0 0 1,0 3 0,0-3 0,0 1-1,0-4 1,0-4 1,0 0-2,0-4-1,0 4-1,0-3 1,0 0 1,0-1 0,0-2-1,0-1-1,0-3 1,0 0 0,0 0-17,0 0-50,0 0-45,-14-3-109,-3-12-265</inkml:trace>
  <inkml:trace contextRef="#ctx0" brushRef="#br0" timeOffset="164655.4698">23563 14185 330,'0'0'223,"0"0"-95,0 0-7,0 0-1,0 0-44,0 0-20,0 3 6,0-3-24,0 0-5,0 0 8,0 0 10,0 0 5,0 0-4,0 0-6,9 0-15,8 0-18,8-4-8,6-1-1,0-3 0,1 2 0,2-5 2,-3 2-3,2-2-2,-2 2 3,-4 4 0,-8-3 2,-5 5-5,-8 1 1,-5 0 7,-1 2 7,0 0 2,0 0-4,0 0-6,0 0-2,0 0-2,0 0-4,0 0-1,0 0 1,0 0 0,-1 0-1,-8 0 1,-6 0 0,-2 0 0,1 0 0,-3 0 1,1 0-1,0 4 0,-2-1-1,1 0 0,-3 2 1,-2-3-3,1 2 1,-2 2 2,0-4-6,4 3 3,5-2 3,2 0 0,7-3-3,2 1 3,4-1 0,-1 0 2,2 0-2,0 0 0,0 0 3,0 0-6,0 0 3,0 0-28,0 0-53,2 3-62,10 2-89,3 3-15,0 1-422</inkml:trace>
  <inkml:trace contextRef="#ctx0" brushRef="#br0" timeOffset="165555.3722">23658 14561 424,'0'0'191,"0"0"-91,0 0 12,0 0-2,0 0-38,0 0 5,-39-6-20,34 6-14,5 0 10,0 0 11,0 0-10,0 0-5,0-2-8,0 2-12,7 0-13,11-2-1,10 2-3,7-3 5,3 0-14,-1-1-1,1 2-2,-2-1 2,-5 1-2,-6 0 1,-5-1 2,-11 3-1,-5 0-2,-4 0 1,0 0 2,0 0 3,0 0-1,0 0-1,-1 0 0,-11 0 1,-3 0-5,-3 0-2,-2-3 2,1 3 1,0 0-1,1 0 0,-1 0 0,-1 0-1,1 0 0,-1 0 0,2 0 1,2 3 0,6 0 0,2-3 1,5 0-1,1 0 2,2 0-4,0 0 1,0 0 1,0 0-1,0 0 1,10 0-5,7 0 5,9 0 5,4 0-3,1 0-1,-1 0-1,-4 0 2,-3 0-2,-9 0 1,-7 0 0,-4-3 0,-3 3 1,0 0-1,0 0-1,0-3-16,0-1-71,0-2-183,0-4-254</inkml:trace>
  <inkml:trace contextRef="#ctx0" brushRef="#br0" timeOffset="167445.2244">24021 13654 281,'0'0'233,"0"0"-97,0 0 0,0 0 18,0 0-47,0 0-31,-3-14-17,3 14 5,3 0-9,13 0-1,13 6 24,8 21-5,5 16-18,-2 20-7,-1 19 2,-11 18-4,-10 12-19,-13 3-11,-5-6-12,-4-6-4,-22-14-3,-12-8-107,-17-9-223,-11-7-776</inkml:trace>
  <inkml:trace contextRef="#ctx0" brushRef="#br0" timeOffset="168601.4945">14661 16626 1068,'0'0'233,"0"0"-203,0 0 57,0 0 40,0 0-91,0 0-31,0 0-2,-1 39 15,1-2 19,0-1-19,0-3-9,0-2-5,-3-3-4,3-4 0,0-4 0,0-8-31,0-1-34,0-8-57,0-3-102,8 0-123,7-19-231</inkml:trace>
  <inkml:trace contextRef="#ctx0" brushRef="#br0" timeOffset="168803.3929">14903 16569 1123,'0'0'182,"0"0"-70,0 0 69,0 0-92,0 0-72,0 0-15,0 31 5,0-2 6,4 4-11,2-5-2,2-3-11,-5-7-39,3-3-48,-2-5-36,8-6-118,0-4-71,6-9-387</inkml:trace>
  <inkml:trace contextRef="#ctx0" brushRef="#br0" timeOffset="168975.4829">15148 16569 1061,'0'0'189,"0"0"-82,0 0 83,0 0-105,0 0-67,0 0-10,0 0 23,0 74-11,0-38-17,0 0-3,0-6-34,-7 4-60,-12-8-43,-10-1-78,-3-8-155</inkml:trace>
  <inkml:trace contextRef="#ctx0" brushRef="#br0" timeOffset="169209.4391">14181 16695 1149,'0'0'102,"0"0"-24,0 0 35,-40 73-46,40-23-19,22-2-21,11 3-8,16-2-9,7-3-10,9-10-17,0-3-62,1-10-97,3-15-110,-8-8-280</inkml:trace>
  <inkml:trace contextRef="#ctx0" brushRef="#br0" timeOffset="169441.5246">15319 16586 1112,'0'0'127,"0"0"-43,0 0 78,0 0-86,0 0-60,0 0 22,53 34 13,-40-1-31,-2 1-12,-6-2-5,-5-6-3,0 1-15,0 2-38,-19-6-31,-14 0-58,-6-4-75,-3-7-121,0-7-510</inkml:trace>
  <inkml:trace contextRef="#ctx0" brushRef="#br0" timeOffset="169651.6353">14635 16517 1195,'0'0'80,"0"0"55,0 0 30,0 0-97,0 0-43,0 0-25,-11-17-10,11 17-44,3 0-52,12 0-106,-3-3-66,5-3-320</inkml:trace>
  <inkml:trace contextRef="#ctx0" brushRef="#br0" timeOffset="169809.7376">14843 16419 1130,'0'0'174,"0"0"-99,0 0 90,0 0-59,0 0-75,0 0-31,-1-37-7,1 30-76,7 4-91,9-4-163,1 0-311</inkml:trace>
  <inkml:trace contextRef="#ctx0" brushRef="#br0" timeOffset="169957.0887">15039 16347 1177,'0'0'123,"0"0"27,0 0 1,0 0-83,0 0-52,0 0-16,0 0-10,0 2-82,0 10-73,-5-1-175,-8 2-507</inkml:trace>
  <inkml:trace contextRef="#ctx0" brushRef="#br0" timeOffset="170564.8149">16625 16467 947,'0'0'105,"0"0"71,0 0 26,0 0-90,0 0-40,0 0-4,0-5-22,0 5-24,0 0-21,0 12-1,7 14 0,-4 5 16,2 4-1,-2-3-11,-1 2 0,-1-1-3,-1-3-2,0-4-28,0-3-81,0-5-91,0-12-168,5-6-495</inkml:trace>
  <inkml:trace contextRef="#ctx0" brushRef="#br0" timeOffset="170813.1357">16684 16448 1070,'0'0'138,"0"0"-95,-36-93 181,34 65-127,2-2-45,0 6-3,5 1-6,7 6-13,6 4-23,-5 2-2,5 4-4,1 4 0,-1 3-1,2 0 0,-2 0 0,1 14-6,1 10 0,-3-1-31,0 10-56,-7 1-51,-2 0-147,-6-1-167</inkml:trace>
  <inkml:trace contextRef="#ctx0" brushRef="#br0" timeOffset="170993.7765">16635 16540 997,'0'0'159,"0"0"-22,0 0 73,0 0-125,0 0-40,0 0-37,0 0-1,77-23-2,-30 17-5,0 3-30,-1 3-87,-3 0-110,-2 0-117</inkml:trace>
  <inkml:trace contextRef="#ctx0" brushRef="#br0" timeOffset="171300.8174">17188 16441 572,'0'0'555,"0"0"-488,0 0 155,0 0-96,0 0-89,0 0-20,-7 26-15,-1 7 20,6-3-11,2-1 1,2-5-9,16-4-1,1-6 1,7-5-1,2-9 2,2 0 2,3-6 2,-7-11 6,-3-8 4,-7-4 9,-3-3 7,-6-5-10,-1 2-5,-6 9-11,0 9-7,0 6-1,0 6-40,0 4-79,0-2-96,0-1-174,4-2-538</inkml:trace>
  <inkml:trace contextRef="#ctx0" brushRef="#br0" timeOffset="171511.5863">17632 16233 727,'0'0'508,"0"0"-406,0 0 78,0 0-92,0 0-64,0 0 7,-15 82 31,12-39-41,0 3-15,2-2-4,-1-5-2,2-6-1,0-4-41,0-5-53,5-7-55,10-9-165,6-8-371</inkml:trace>
  <inkml:trace contextRef="#ctx0" brushRef="#br0" timeOffset="171697.2717">17940 16162 1236,'0'0'165,"0"0"-27,0 0-7,0 0-90,0 0-38,0 94 52,7-38-30,-4 4-20,-2-1-5,-1-3-8,0-3-60,-7-7-76,-9-5-128,-2-10-336</inkml:trace>
  <inkml:trace contextRef="#ctx0" brushRef="#br0" timeOffset="173324.6589">18715 16325 182,'0'0'43,"0"0"-19,0 0 23,0 0-34,0 0 8,0 0 4,52-13 30,-50 13 43,-1 0 14,1-2-24,-2 2 14,1 0-3,-1-2-7,0 1-13,0 1-2,0-2-1,0-1 1,0 1-27,0-3-20,0 3 9,0-5-5,-9 4-5,-2-1-7,-6 4-8,-4 0-7,-3 0-3,-4 7 4,-3 9 0,2 7-1,8 4 2,7-1-6,7 0 0,7-2-3,0-4-1,20-6-2,10-4 3,2-9 0,3-1 4,-1-3 1,-6-12 2,-5-2-4,-7-2 6,-7-6 17,-7 3 12,-2-4-9,0 5-19,-8 1-10,-4 8-8,2 5-76,9 1-61,1 2-199,17-3-428</inkml:trace>
  <inkml:trace contextRef="#ctx0" brushRef="#br0" timeOffset="173641.5823">19018 16174 733,'0'0'364,"0"0"-310,0 0 128,0 0-70,0 0-78,0 0-31,-18 37 56,11-8-15,4 1-27,3-2-1,0-1-9,3-3 0,13-1-6,4-7-1,0-5 1,6-5-1,-4-6 0,1 0 0,-4-6 6,-3-15 4,-1-5-4,-4-10 18,-1-1-3,-4-2-6,-3-2-8,-2 9-7,-1 5-8,0 7-51,0 4-44,0 6-205,0 0-272</inkml:trace>
  <inkml:trace contextRef="#ctx0" brushRef="#br0" timeOffset="173857.5638">19383 15983 761,'0'0'395,"0"0"-309,0 0 96,0 0-69,0 0-79,0 0-24,0 0 43,0 92 7,0-52-28,0 2-9,0-3-11,0-2-11,0-1-1,0-5-9,0-4-52,0-2-62,0-8-99,0-8-108,0-9-360</inkml:trace>
  <inkml:trace contextRef="#ctx0" brushRef="#br0" timeOffset="174016.1013">19324 16256 1111,'0'0'40,"0"0"83,0 0 21,0 0-85,0 0-50,0 0 3,88-36-5,-49 25-7,1-2-46,0-2-173,-1 4-127</inkml:trace>
  <inkml:trace contextRef="#ctx0" brushRef="#br0" timeOffset="174361.5425">19691 16154 907,'0'0'127,"0"0"-64,0 0 25,0 0-26,0 0-44,0 0-8,16 6 16,-6-6-12,0 0-4,-2 0-4,-2-10 3,-1 0 18,-4-2 13,-1-3-8,0 3-13,0 2-1,0 3 11,0 4 7,-1 3-11,-10 0 24,-3 0-37,-10 17-11,3 5 5,1 6 17,7 1-2,4 0 4,5-2-8,4-1-16,0-2-1,0-5-2,13-5-60,5-3-37,4-6-150,3-5-233</inkml:trace>
  <inkml:trace contextRef="#ctx0" brushRef="#br0" timeOffset="174637.5594">19908 16098 995,'0'0'31,"0"0"70,0 0 12,0 0-57,0 0-20,89 56 4,-83-28 0,2-1 3,-5-10 11,-3-3-23,0-5-2,0-4 4,0-5 5,0 0 9,-6 0 1,-1-14-20,3-6-1,4-10-16,0-10-11,16-9-16,10 4-16,4 6-41,-1 17-31,-5 10-57,-7 7-69,0 5-261</inkml:trace>
  <inkml:trace contextRef="#ctx0" brushRef="#br0" timeOffset="175253.3518">20726 15945 771,'0'0'349,"0"0"-292,0 0 119,0 0-20,0 0-71,0 0-48,-2-20 3,2 20-16,0 5-18,0 14 0,6 11 28,2 7-16,-1 8-9,-1-2 2,0 1-1,-2-10-8,1-3 0,-4-7-2,-1-7 0,0-2 1,0-8 2,-7 0 8,0-4 2,-2-3-4,0 0 1,-9 0 0,2 0-6,-4-7-4,2-6-21,0-7-40,3 0-73,11-7-90,4-1-180</inkml:trace>
  <inkml:trace contextRef="#ctx0" brushRef="#br0" timeOffset="175695.6848">20659 15989 780,'0'0'280,"0"0"-195,0 0 107,0 0-35,0 0-108,0 0-44,52-34-2,-6 29-3,11 4-2,1-3 2,2 1-2,-5-1-13,-7-1-3,-10-3 7,-11 3 6,-12 4 5,-9-2 4,-6 3 2,0 0 17,0 0-6,-9 0-1,-11 4-5,-3 12-11,-4 3-2,5 1 2,4 0-1,8 0 1,8-4-5,2-2 5,2 2-16,21-7-6,5-4 2,5-5 3,0 0 6,-2-7 8,-8-10 3,-8 0 16,-8-2 20,-7-4-3,0 3-7,-2 0-13,-15 6-13,-4 4-4,-1 7-33,7 3-75,8 0-126,7-5-317</inkml:trace>
  <inkml:trace contextRef="#ctx0" brushRef="#br0" timeOffset="175875.6877">21328 15844 1119,'0'0'198,"0"0"-54,0 0-24,0 0-62,0 0-41,0 0-5,10 47 26,-5-18-30,-2 1-8,-3-2-23,0-1-100,0-5-113,-2-5-293</inkml:trace>
  <inkml:trace contextRef="#ctx0" brushRef="#br0" timeOffset="176047.463">21279 15674 1282,'0'0'113,"0"0"24,0 0 6,0 0-96,0 0-45,0 0-2,-22-32-86,31 44-91,9 8-41,6 1-279</inkml:trace>
  <inkml:trace contextRef="#ctx0" brushRef="#br0" timeOffset="176385.2219">21576 15763 1056,'0'0'179,"0"0"-85,0 0 12,0 0-52,0 0 16,0 0-29,18 81-18,-9-66-1,6-4-6,-2-1-1,0-2-3,4-8 1,1 0 4,1 0 6,4-18-2,3-2 3,0-10-3,-1 0 1,-8 8 6,-7 8 4,-3 8 4,-7 6-4,0 0-18,0 0-14,0 10-9,2 15 5,0 5 4,2 4 0,-2 2-27,-1 4-50,1-4-102,-2 0-219</inkml:trace>
  <inkml:trace contextRef="#ctx0" brushRef="#br0" timeOffset="176933.1095">22511 15458 724,'0'0'469,"0"0"-387,0 0 32,0 0 40,0 0-60,0 0-50,-128 84 5,71-27 14,11 15-29,13 8-9,18 2-7,14 4-12,1-5-6,23-3-5,15-8-78,11-14-78,8-14-91,3-15-119</inkml:trace>
  <inkml:trace contextRef="#ctx0" brushRef="#br0" timeOffset="178223.7254">23211 15562 524,'0'0'366,"0"0"-249,0 0 40,0 0 11,0 0-56,0 0-18,-24-19-27,24 19-17,0 0-10,0 0-16,0 0-11,0 0-13,12 10 2,13 7 16,11 4 1,7 3-4,8 1 1,-2 0-11,-1-3-4,-1 3 4,-3-3-3,-1-1-2,0-3 0,-5-1 0,-5-3 1,-7-5-1,-3 1 0,-10-6-1,-3-1 1,-7-3-1,-3 0-9,0 3-3,0-3-15,0 0-34,-13 4-65,-3-4-49,-6 0-135,2 0-170</inkml:trace>
  <inkml:trace contextRef="#ctx0" brushRef="#br0" timeOffset="178921.1604">23782 15533 429,'0'0'157,"0"0"-63,0 0 12,0 0 25,0 0-43,0 0-6,17-21 2,-17 21-2,0 0-7,0 0-11,0 0-11,0 0 0,0 0-9,0 0-7,0 0-6,0 0-3,0 0-8,0 0-6,0 0-3,0 0 1,0 0-3,0 0 2,-6 0-2,-6 4-6,-8 6 7,-6 6 14,-7 1-10,-6 3 1,-2 4-1,-6-2-5,-6 1-3,3 3-5,-2-2 2,3-1 3,4 1-2,2-1-3,7-7-1,3 4 3,6-8-2,6 2-1,0-4 2,2 0-2,1 2 2,0-4-1,6 1 1,-1-2 1,4-2-4,1 0 4,0-1-5,4 2 2,3-6 0,-1 2 4,2-2-4,0 0 1,0 0 1,0 0-2,0 0 1,0 0 1,0 0-2,0 0 0,0 0-2,0 0-22,0 0-21,0 0-33,2-2-54,13-8-98,4 0-109,8-4-369</inkml:trace>
  <inkml:trace contextRef="#ctx0" brushRef="#br0" timeOffset="179671.5055">23785 15533 346,'0'0'82,"0"0"-4,0 0-7,0 0-16,0 0-27,0 0 16,24-20-10,-17 16-22,-1 2-9,3-1-3,-4 1 9,-2 0 43,-2 2 40,-1 0-2,0 0-19,0 0 4,0 0-17,0 0 10,0 0-14,0 0-14,0 0 2,0 0-6,0 0-4,2 0-11,1 12 3,-2 5 30,1 6-20,-2 4-5,0-1-6,0 1-2,0 6-5,-3 0-5,-5-2 4,0 1-2,0-6-4,0-3 1,4 0-6,-1-6 2,0-6-6,2-2 2,0-2 0,3-5-2,0-2 2,0 0-4,0 0 2,0 0-12,0 0-46,0-2-54,0-16-145,0 2-339</inkml:trace>
  <inkml:trace contextRef="#ctx0" brushRef="#br0" timeOffset="180944.8059">23281 15595 302,'0'0'351,"0"0"-292,0 0 54,0 0 10,0 0-63,0 0-26,-6 0 9,6 0 7,0 0-4,0 0 8,0 0 1,0-4-31,-1 1 6,-4-2-8,2 1-2,-3-4-5,1 6 10,-2-5-19,0 1 3,-3 0-3,3-2 1,-2 2 0,3-1 20,0 1-7,-1 2-3,-2 1-3,1-1-10,-1 1 5,2-2-4,-2 3-1,3 0 0,2 2 3,-1 0-1,4-3-5,-1 3 0,2 0 8,0 0-2,0 0 1,0 0 3,-1 0-1,1 0 1,-2 0-5,2 0 1,0 0-4,0 0 10,0 0-2,0 0 5,0 0-3,0 0 2,0 0-6,0 0-7,0 0 8,0 0-3,0 0 0,0-3-4,0 3 3,0 0-3,0 0 1,0 0-2,0 0 1,0 0-3,0 0 0,0 0 0,0 0 1,-4 3-1,-2 12 0,-2 6 9,2-2 2,0 5-7,-1-2-3,1 3 0,-3 0 6,1 1-3,-2 1-4,3-3 1,-1 2 1,-1-4-1,5-2 1,-1 0-1,2-6 3,0 2-2,2-6 0,-2 0-2,3 1 0,0 1 0,0-4 4,0-3-3,0 2 1,0-7-1,0 2 0,0-2 1,0 0-2,0 0 0,0 0 0,6 0-13,3-12-38,4-4-109,-4 5-100,-7-1-347</inkml:trace>
  <inkml:trace contextRef="#ctx0" brushRef="#br0" timeOffset="182047.6483">22908 15570 369,'0'0'59,"0"0"7,0 0 29,0 0-9,0 0-19,0 0 8,-22-1-1,20-2-4,-1 3-16,-3-4-17,1 4 0,-2 0 16,4 0-19,-3 0 12,5 0 2,1 0 10,0 0-33,0 0 6,0-3-2,0 3 5,0 0 9,0-3-13,9-1-14,4-3 1,8 1-10,2 0-1,3-4-4,1 3 0,-1 3 0,-4-1 1,-2-2-2,-3 4 2,-5-2-3,-3 5 0,-6-2 4,1 2-1,-4 0 0,0 0 2,0 0-3,0 0 0,0 0 0,0 0 1,0 0 2,0 0-5,0 0 8,0 0-8,0 0 5,0 0 6,-9 0-5,-5 0-1,-4 2-3,-3 3-1,0 0 2,0 0-1,-3-3-2,2 2 2,0-1-2,-1 3 0,1-5-1,-1 5 1,3-2-1,4-1-4,7 0 1,5-3 2,4 0-4,0 0 3,0 0-3,0 0-5,7 0 1,12 0 9,7 0 1,6-6 2,-2 2-1,0-2-2,-4 2 2,-7 1-2,-6 3 0,-7 0-7,-5 0-25,1 0-34,-2 0-58,0 0-55,0 0-42,1 0-60,-1 6-363</inkml:trace>
  <inkml:trace contextRef="#ctx0" brushRef="#br0" timeOffset="182963.574">22933 15900 383,'0'0'244,"0"0"-190,0 0 18,0 0 22,0 0-31,0 0-12,-23 0 7,18 0-18,0 0-9,-1 0-6,-2 0-3,0 0-2,0 3 9,1 0-6,0-3 3,2 2-5,3-2-9,2 0-1,0 0 1,0 0 12,0 0 8,2 0-11,15 0-16,5 0 11,7 0-1,3 0-8,-2 0-7,-1 0 2,-4 0 2,-6 0-2,-8-2 9,-7 2 0,-4 0 9,0 0 6,0 0 7,0 0 3,-12 0-5,-9 0-29,-5 0 2,-3 0-4,1 0 0,1 2 0,5-2 1,2 5 0,6-5 0,9 0-1,3 3 0,2-3-3,0 0-3,0 0-4,5 0-1,14 0 5,11 0 2,6 0 4,-2 0-17,-1-3-51,-5-2-89,-1 3-135,-4-5-294</inkml:trace>
  <inkml:trace contextRef="#ctx0" brushRef="#br0" timeOffset="183907.3266">23849 15500 76,'0'0'129,"0"0"-117,0 0 33,0 0 8,0 0 3,0 0 12,0 0 53,-28 0-30,22 0-23,-2 0 15,0 0-11,2 0 14,1 0-21,4-3-7,1 3 2,0 0-17,0 0 7,0 0 6,0 0 1,0 0-11,0 0-24,0-3 6,3 1-1,10-3-5,3 1-17,8-2-4,4 2 1,4 1-1,2 0 1,2-1 0,-3 2 3,-3-1-3,-3-5 0,-7 5 1,-9 0-2,-4 3 11,-3 0 1,-4-3 5,0 3 0,0 0-3,0 0 0,0 0-9,0 0-5,0 0-1,0 0 0,0 0-2,0 0 0,0 0-11,0 0 0,-7 0-3,-8 0 11,-8 0 3,-4 0-4,-2 3 2,1 0 2,1 0 1,5-3 0,2 0 1,10 3 0,1-3 0,9 0 0,0 0 0,0 0-5,6 0-2,18 0 7,6 0 3,5 0 1,-2 0-4,-7-3 0,-7 3-7,-10 0-35,-5 0-79,-4 0-58,0 0-62,0 8-274</inkml:trace>
  <inkml:trace contextRef="#ctx0" brushRef="#br0" timeOffset="184567.4842">23833 15830 81,'0'0'687,"0"0"-542,0 0-34,0 0 17,0 0-27,0 0-42,-4 0-12,4 0-2,0 0-17,7 0-4,8 0-15,8 0 0,3 0-1,2 0-6,0-3 3,0 3-4,-1-3 1,-5 2 1,-5-2-3,-6-1 0,-5 4 2,-4 0-2,-2 0 1,0 0 12,0 0 1,-9 0 7,-15 0-15,-8 0-6,0 7 0,2 0 0,3-4 0,10 4 0,6-4 1,5-2 0,6-1-1,0 0 6,0 0 2,0 3 3,16-3-5,11 0 1,11 0 1,4 0-3,3 0-4,-3 0-1,-6 0-2,-6 0-2,-8 0-4,-9 0-8,-2-3-31,-7-1-30,-2-3-68,-2 1-110,0-5-341</inkml:trace>
  <inkml:trace contextRef="#ctx0" brushRef="#br0" timeOffset="184987.2543">24495 15248 845,'0'0'165,"0"0"-14,0 0 51,0 0-60,0 0-62,0 0-18,-4-36-23,29 36-22,14 21 1,10 14 21,-4 12-18,-8 9-7,-10 9-2,-13 8 4,-10-3-1,-4 3-7,-5-4-7,-15-6-1,-5 0-43,0-7-98,-4-1-140,3-4-392</inkml:trace>
  <inkml:trace contextRef="#ctx0" brushRef="#br0" timeOffset="189061.0085">10101 18115 834,'0'0'106,"0"0"-54,0 0 76,0 0-75,0 0-2,0 0 22,0 0-19,0 0-18,-4-3 0,4 3-14,0 14-12,0 5 30,0 9 6,0 1-25,0 4 2,0 3-9,0 1-6,0-4-5,0-2-1,3-4 0,-3-10-2,1-3-31,2-3-40,0-3-106,8-7-111,-5-1-207</inkml:trace>
  <inkml:trace contextRef="#ctx0" brushRef="#br0" timeOffset="189301.4252">10348 18126 1001,'0'0'147,"0"0"-48,0 0 92,0 0-97,0 0-59,0 0-9,10 0-16,-4 19 6,3 11 28,0-3-22,3 2-16,-3-2-5,-3 0-1,1-2-6,-2-5-36,0-1-58,0-6-76,-1-3-78,2-10-126</inkml:trace>
  <inkml:trace contextRef="#ctx0" brushRef="#br0" timeOffset="189511.0814">10646 18136 680,'0'0'450,"0"0"-308,0 0 47,0 0-70,0 0-80,0 0-30,3 17-8,3 10 28,4 8-14,-3-3-11,3 2-4,-3 0-19,-1-5-44,-3-4-60,0-8-70,1-6-67,2-11-113</inkml:trace>
  <inkml:trace contextRef="#ctx0" brushRef="#br0" timeOffset="189699.3584">10895 18098 990,'0'0'213,"0"0"-53,0 0 11,0 0-93,0 0-69,0 0-5,18 50 25,-12-8-21,-6 3-8,0 5-12,0-2-64,-3-1-34,-18-8-89,-7-7-29,-2-6-103,-5-13-344</inkml:trace>
  <inkml:trace contextRef="#ctx0" brushRef="#br0" timeOffset="189977.206">9842 18059 347,'0'0'700,"0"0"-617,0 0 21,-85-8 5,70 23-65,0 17-17,9 10 33,6 13-10,0 10-2,15 5-17,21-3-6,7-4-12,11-8-10,13-8 1,6-8-8,8-14-19,2-8-55,-6-9-132,-7-8-154</inkml:trace>
  <inkml:trace contextRef="#ctx0" brushRef="#br0" timeOffset="190351.454">10179 17838 989,'0'0'176,"0"0"-94,0 0 83,0 0-71,0 0-58,0 0-17,0 0-13,-16-9-6,16 9-27,0 0-81,3 10-54,10 6-48,-2-3-181</inkml:trace>
  <inkml:trace contextRef="#ctx0" brushRef="#br0" timeOffset="190515.5841">10473 17894 1165,'0'0'212,"0"0"-97,0 0 11,0 0-70,0 0-56,0 0-15,4-29-78,7 29-106,4 0-184,-4 0-320</inkml:trace>
  <inkml:trace contextRef="#ctx0" brushRef="#br0" timeOffset="190665.8425">10679 17933 1103,'0'0'236,"0"0"-164,0 0 91,0 0-92,0 0-71,0 0-46,-3-5-53,3 5-145,0 0-220</inkml:trace>
  <inkml:trace contextRef="#ctx0" brushRef="#br0" timeOffset="193071.0833">12637 18013 665,'0'0'128,"0"0"-112,0 0 113,0 0-50,0 0-32,0 0 1,0 0 11,3 0 12,-3 0-2,0-7-16,-2-5-32,-9 1-4,-8-2 5,-1 1 3,-2 2-12,-4 3-1,-7 7-2,1 0 3,-7 0-3,0 19 3,-4 7 5,5 5 0,9 6 0,10 0-1,11 1-3,8-2 1,0-4 3,13-2 0,13-2-5,11-2-12,8-9 1,10-5-2,7-9-27,6-3-87,0 0-113,-3 0-171,-4-5-458</inkml:trace>
  <inkml:trace contextRef="#ctx0" brushRef="#br0" timeOffset="193379.4266">13031 18136 741,'0'0'255,"0"0"-164,0 0 113,0 0-72,0 0-56,0 0-23,-65-53-31,48 53-2,-3 12-17,2 5 7,7 7-10,2-2 3,9 0-1,0 2-2,16-4-1,11-3 1,5-10 0,6-4 1,-2-3 5,-8-4 0,-4-12 3,-12-3 3,-9-3 13,-3-3 6,0-1-15,-6-3-16,-3 10-13,-2 7-55,6 3-36,-2 8-191,7 1-434</inkml:trace>
  <inkml:trace contextRef="#ctx0" brushRef="#br0" timeOffset="194069.5443">13205 18071 997,'0'0'72,"0"0"17,0 0 58,0 0-101,0 0-39,0 0-6,23 5 2,-12 9 12,2 5 17,3 1-15,-7-1-3,0 1-8,0-8-3,0-2 2,-6-4-5,0-3 0,-1-3 2,-2 0-1,7 0 5,3-4 3,5-12 2,6-5 6,0-1-7,3-4 4,-2 5 1,-1 5 5,-8 5-9,-2 5 9,-6 6-8,-2 0-6,4 0-3,2 13 3,2 9 8,0 6 4,-1 1-11,4 2-7,-5 2 0,3-1-51,6-2-53,-5-6-87,9-6-115,1-11-468</inkml:trace>
  <inkml:trace contextRef="#ctx0" brushRef="#br0" timeOffset="194609.2292">13933 18165 1060,'0'0'52,"0"0"78,0 0 13,0 0-107,0 0 5,0 0-3,-3-53-11,-7 47 5,-5-2-12,-5 3-1,-3 3-10,-1 2-1,3 0-7,1 0 2,7 7 0,6 4-6,7 1 1,0 6-6,0 1 1,22 0-1,5 0-4,6-3-10,2-6-33,3-10-29,0 0-39,-3 0-26,-10-18 32,-5-4 22,-10-4 51,-7-9 44,-3-3 63,0-5 31,0-3 29,-3 2 8,-7 8-3,4 8-28,3 14-8,-3 7-16,6 7-11,0 0-51,0 9-14,0 16-11,0 9 11,2 7 3,11-1 1,-3 0-3,3-3-1,4-2-4,-5-2-38,-2-2-59,3-9-40,3-5-123,-1-12-91,2-5-239</inkml:trace>
  <inkml:trace contextRef="#ctx0" brushRef="#br0" timeOffset="194789.4028">14245 18095 455,'0'0'636,"0"0"-521,0 0 110,0 0-88,0 0-39,0 0-32,0 0-45,0-29-21,0 49-5,0 6 5,0 7 4,1-1-4,1 3-34,-1 0-60,1-1-43,-1-7-161,2-11-181</inkml:trace>
  <inkml:trace contextRef="#ctx0" brushRef="#br0" timeOffset="194954.3524">14112 17811 1417,'0'0'52,"0"0"65,0 0 34,0 0-151,0 0-3,0 0-92,-10-16-42,30 40-31,-4 1-206</inkml:trace>
  <inkml:trace contextRef="#ctx0" brushRef="#br0" timeOffset="195488.873">14482 17870 729,'0'0'347,"0"0"-303,0 0 132,0 0-9,0 0-101,0 0-21,10-12-6,-8 12-21,1 11-13,2 14 27,-2 9 9,-1 3-8,-2 8-21,5-3 4,-2 1-9,-1 1-3,5-6-3,2 1 0,4-4-2,1-5-14,-1-7-28,1-9-37,5-9-24,-3-5-97,4-1-93,-8-24-297</inkml:trace>
  <inkml:trace contextRef="#ctx0" brushRef="#br0" timeOffset="195809.5913">14492 18071 1106,'0'0'62,"0"0"93,0 0 41,0 0-145,0 0-43,0 0-7,77-31-1,-30 26-1,2 1-19,-6 0-52,-3 2-72,-12 0-26,-7 2 41,-10-3 103,-6-2 26,-5 4 14,0 0 75,0 1 18,0 0 19,0 0-34,0 0-28,0 0-30,0 0-23,0 7-8,0 7-2,6 6 5,2 2-5,-2-3-2,-1 5-15,-1-4-94,-4-3-124,0-5-108</inkml:trace>
  <inkml:trace contextRef="#ctx0" brushRef="#br0" timeOffset="195974.7494">14794 17824 729,'0'0'593,"0"0"-514,0 0 103,-66-72-70,66 69-74,0 3-38,5 7-51,14 16-80,14 9 26,1 1-189,5-3-286</inkml:trace>
  <inkml:trace contextRef="#ctx0" brushRef="#br0" timeOffset="196597.8258">15139 17977 1031,'0'0'60,"0"0"93,0 0-16,0 0-93,-95 13-7,82 3-8,6 3-21,4 1 2,3 1-6,0-4-4,10-2-1,8-3 1,4-7 0,2-1 8,0-4-2,-8 0 0,1-13 14,-9-4 8,-3-6-8,-3-3-1,-2-4-19,0 0-3,0 6-48,0 9-41,1 5-80,11 3-78,5 4-78,0 3 32,-1-5 1,0 4 295,-7 0 189,-8-2 169,-1 0-80,2 3-83,-2 0-54,1 0-79,4 7-28,-1 9 32,3 6-10,-2-1-16,-1 2-17,2 0-4,1-3-5,-2-4-4,1-6-1,-1 0-3,1-5-2,-2-5-3,7 0 2,4 0 2,2-10 3,7-12-5,-4-4-3,4-7-2,-5 6-3,-6 5 5,0 9 6,-6 9-3,-6 1 4,2 3-5,0 0-2,0 20-11,0 4 11,-1 6 0,-2 0-25,6-1-44,2-4-99,5-6-94,7-7-156</inkml:trace>
  <inkml:trace contextRef="#ctx0" brushRef="#br0" timeOffset="197203.0989">15898 17967 968,'0'0'120,"0"0"-20,0 0 79,0 0-120,0 0-14,0 0-7,-45-34-28,28 34-9,-1 11 4,4 5 4,-2 1-2,8 0-3,8-1-3,0-3-1,0 1-7,15-4-18,1-5-13,5-1-20,6-4-25,-4 0-23,-3-11 68,-2-4 14,-4-5 24,-7 0 16,-1 4 51,-5 7 16,-1 4 14,0 5-23,0 0-41,2 0-33,1 14 2,3-1-2,4 3 5,1-2-5,-2-4 0,5-3-1,-2-1-2,5-6-6,-1 0-8,2 0-17,-1-17-7,2-6-3,-6-7 16,1-7-6,-11-8 29,0-11 5,-2-7 38,4 3 41,-1 11 34,2 17 43,-3 15-50,-3 13-28,0 4-41,0 19-37,0 20 0,6 19 17,-1 5-3,1 6-7,-6 0-6,0-3-1,0-7-1,-6-5-22,-17-1-37,-4-3-60,-2-1-90,0-10-234</inkml:trace>
  <inkml:trace contextRef="#ctx0" brushRef="#br0" timeOffset="198427.2774">17258 17766 869,'0'0'109,"0"0"48,0 0 25,0 0-69,0 0-39,0 0-24,0-17-7,0 17-24,0 0-11,0 14-7,0 6 10,0 5 15,4 5-12,1 1-3,-5 4-5,5-1 6,-5 2-2,0-7 3,0-5 3,-5-6-11,-1-4 11,0-7-8,1-4 0,-1-2 4,-5 0 0,-6-1 3,-4 0-6,-3 0-2,0-5 1,5-10-8,1-2-21,5 0-53,-1 4-38,7 3-83,2-1-150,5-5-392</inkml:trace>
  <inkml:trace contextRef="#ctx0" brushRef="#br0" timeOffset="198861.4737">17121 17815 1094,'0'0'70,"0"0"68,0 0-39,0 0-71,115-32 18,-56 25-20,4 0-9,5 1-10,-5 3-7,-3 3-16,-12 0-48,-11 0-61,-7 0 18,-6 9 12,-8-2 23,-4 0 18,-5-2 42,-2-3 12,-5 1 0,0 2 32,-5 5 40,-18 1 13,-2 8 26,-1 1-50,6 2-9,10 2-27,10-2-9,0 2 3,12-9-11,15 0-3,9-5-3,7-6 8,-8-4-2,0 0 5,-12-11 15,-7-5 5,-8-1 7,-6-2 17,-2-7-6,0 6-50,-2 0-1,-8 5-25,6 9-45,1 6-48,3 0-105,6 0-312</inkml:trace>
  <inkml:trace contextRef="#ctx0" brushRef="#br0" timeOffset="199050.8164">18130 17827 1165,'0'0'172,"0"0"21,0 0-70,0 0-77,0 0-33,0 0-4,11 47 20,-3-22-15,-1 1-11,-6-1-3,1-1-39,-2-4-66,0-1-48,0-9-157,0-10-200</inkml:trace>
  <inkml:trace contextRef="#ctx0" brushRef="#br0" timeOffset="199199.0583">18038 17645 1229,'0'0'197,"0"0"-86,-78-84 80,71 77-111,5 4-46,2 3-34,0 3-54,16 16-153,9 9-8,12 2-181</inkml:trace>
  <inkml:trace contextRef="#ctx0" brushRef="#br0" timeOffset="199543.7351">18493 17781 514,'0'0'718,"0"0"-660,0 0 52,0 0 11,0 0-74,0 0-15,64 87-7,-50-70-3,2 0-15,-1-4-2,3-3 2,-2-4-3,1-6-1,2 0 9,-4 0 2,2-16 9,-3-8 23,2-6 11,3-1-8,-6 9-3,-3 5-7,-4 12-11,-5 2 9,-1 3-14,2 0-23,9 0 0,-1 17 0,8 12 0,-1 7 0,-7 3 0,-3 7-8,-5 4-58,-2 1-105,0 4-241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3T09:03:36.838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4842 2068 733,'0'0'56,"0"0"26,0 0 34,0 0-39,0 0 9,0 0-17,0 0-14,0 0-6,6-8-2,-6 8-12,0 0-6,0 0-11,0 0-4,0 0-3,3 0-4,6 10-4,0 9 4,6 10 11,3 4-4,-3 5 3,4 5-2,-1 8-1,0 9-1,-2 3 1,-2 7 2,2 2-6,-1 0 5,2 4-8,-4 9 4,0 0 1,-7-3-10,-1-9 9,-5-10 0,3-10-8,-3-10-1,3-4 3,-3-10-5,0-6 7,0-5-2,3-5 8,-3-5 10,0-4-9,0-2 3,0-2-2,0 0-1,0 0 4,3 0-3,-3 0-1,0 0 6,0 0-4,0 0 1,0 0-2,0 0 0,0 0 3,0 0-5,0 0 7,0 0 2,0 0-2,0 0-8,4-2-12,-1-5 0,0 2 0,-3 2 0,0 0 0,0 3 0,0-2 0,0 2 0,0 0 0,0 0 0,0 0 0,0 0 0,0 0 0,0 0 0,0 0 0,0 0 0,0 0 0,0 0 0,0 0 0,0 0 0,0 0 0,0 0 0,0 0 0,0 0 0,0 0 0,0 0 0,0 0 0,0 0 0,0 0 0,0 0 0,0 0 0,0 0 0,0 0 0,0 0 0,0 0 0,0 0 0,0 0 0,0 0 0,3 0 0,-3 0 0,0 0 0,0 0 0,0 0 0,0 0 0,0 0 0,0 0 0,0 0 0,0 0 0,0 0 0,0 0 0,0 0 0,0 2 0,0-2 0,0 1 0,0 1 0,0 0 0,0-1 0,0 2 0,0 1 0,0 1 0,0 0-3,3-1 2,-3 0-1,3 0-1,-3 0 3,0 2 0,2-4-2,-2 0 2,4 1-2,-4-1 1,3 3-1,-3-3 1,0-1 1,0 1-3,0-2 0,0 0 0,1 1-1,-1-1 3,0 0-2,0 0 1,0 0 1,0 0 0,0 0 0,0 0 0,0 0 1,5 0 0,-5 0 1,0 0-1,0 0-1,0 1 1,0-1-1,0 0 0,0 0 0,0 0 0,0 0 1,0 0-1,0 0 2,0 0-1,0 0 0,0 0-1,0 2 1,0-2-1,0 3 0,3 2 0,0 3 1,3 1-1,-3 3 1,3 9 0,4 7-1,-1 9-1,-2 10 1,3 8 1,-3 8 0,-4-2 0,0 3 0,0-2 0,0-1 0,0 1-2,3 4 2,3-3 0,-3 0 0,0-4 0,-6-5 1,2-2-1,-2-3 0,0 3 0,0-5 1,0 0 0,0-4-1,0 0-1,0-1 1,4-1 2,-1 0-2,-1-4 0,3-5-1,1-1 2,-3-7-3,-2 2 2,1 0 0,-2 4 1,0-1 2,0 8-3,0 1 1,0 1-1,0 6 1,0-1 1,1 2-2,2 3 3,1-6-1,-1 3 0,0-6-1,4 7-1,-7-4 0,3 2 3,-3-1-1,3-2-2,3-3 0,0-2 0,-1-1-1,5 0 0,-1-2 1,-6 2 0,3-5 1,-4-6-4,3-1 5,-2-4-2,-3-3 1,2-5-1,2 0 0,-1-5-1,-3-2 1,0-2-2,0-3-2,0 0-13,0-1-52,-17-33-65,-3-31-183,-1-34-758</inkml:trace>
  <inkml:trace contextRef="#ctx0" brushRef="#br0" timeOffset="2640.3206">4914 2133 217,'0'0'45,"0"0"14,0 0 26,0 0-26,0 0-24,0 0-6,0 0 4,-17-74 28,14 68-15,-1 1-20,4 3 4,0-1 7,-3 0 4,3 2 4,-3-1-1,3 1-16,0-1-11,0 2 9,0 0 7,0 0-7,0 0-14,0-3 2,13-1 4,10 0-15,17 0-2,12-1 4,15 0 0,11-1-2,6 0-2,5-2-1,-1 2 0,-4-1-1,3 2 1,-4 1 0,0-2-4,-7 1-2,0 0 2,-7 2 4,-5 2-1,-4 1 1,-2 0-1,-3 0-7,-6 0-3,2 0 4,4-3 1,-3 1 6,4-4-1,0 1 5,-8 1-8,4-1 5,0-1-2,2 2 1,-2 0 0,2-1-2,-2 0-4,2 1-5,11-4 1,1 3-6,4-2 7,2 0-23,-4 1 1,-8 0-5,-9 1 15,1 2-15,-6-2 13,-1 1-3,-1 1 23,3-1 3,-3 0 3,0 1-2,1-2-1,-3-1 2,4 2-4,-5 1 1,1 2 1,-3-1 1,1 2-1,2 0-1,0 0 1,4 0 1,8 0-1,2 0-14,7 0-18,-5 0-21,-5 0 26,0-1 12,-7-2 14,-7-2 1,-3 3 2,-3-2 4,-9-1 1,-3 2-7,-8 0 4,-1 1 3,-4 0 20,0 1-15,0-2-3,-2 2 4,-2-1-9,-1 2 0,0 0 19,0 0 6,-1 0-1,-2 0-1,0 0 8,0 0 11,4 0-13,-4 0 3,0 0-1,0 0 9,0 0-2,0 0 22,0 0 9,0 0-4,0 0 1,0-1-18,0 1 2,0-2 3,0 2-2,0 0 12,0 0-13,0 0-5,0 0-23,3 0-5,-1 0-9,3 0-5,1 0-6,2 0 1,-2 2 1,0 4-2,-3 0-1,4 0 3,-1 0-2,-3-1 1,1 2-2,3-2 0,-4 0 3,0 5-6,0 0 2,1 7 1,-1 6 0,-3 4 2,0 8-1,3 3-2,-3 5 3,0 3-2,0 3 0,0 6 0,0 2-2,0 2 2,0 4 0,0 3 0,-3-2 1,0 0-1,3-6 1,0-7-1,0-5-1,0-5 1,0-2-1,9-6 1,-1-2 0,4-8 0,1-1 2,-4-6-4,1-5 2,-4-2-1,1-4 1,0-1 0,-4 1 0,4-2 0,-4 2 0,0-2-1,0-1 1,-3-2 0,0 0 1,0 0 2,0 1-3,0 0 0,0 6 2,0 2-1,3 4-1,3 1 3,-5 1-3,2-1 1,0 2-2,3 0 1,-1 3 0,-2 2 0,0-1 1,0 5-1,-3 2 0,3 2 0,-3 4 0,3 3 0,0 5-2,-1-1 4,6 0-2,-2 1 0,0 1 0,2 3-1,-1 2 1,2 1 2,-3 0-2,0-1 0,-2-1 0,0 0-2,-1 0 3,1 0-1,-1 2 0,0-1 0,-3 0 1,0-1-1,0 1-5,0-5 5,0 2 0,3-2 0,-3-2-10,3 4 1,0 0 4,-3 4-15,3 3 9,-3 2 4,0 3 7,0 7 0,0 4-1,0 4 2,-3 6-2,-3 0 3,-3 6-3,2-1 2,0 0 1,3-3 0,1 0 1,3-1-3,0 0 1,-3 0-1,3 2 0,-3 0 1,0 2 6,-3-3-6,-4-5 1,2-6 0,2-3-2,0-4 1,-1-5-1,4-3 2,-3-10-3,0-5 1,3-7 0,-7-4-1,6-4 0,-3-6 1,-2-3 1,3-3 0,-1-6-1,4 0 0,3-4-1,0-1 1,0 0-2,0 0 2,-7 0-16,-2-13-50,-11-4-143,-16-9-206,-10 1-193</inkml:trace>
  <inkml:trace contextRef="#ctx0" brushRef="#br0" timeOffset="4926.5139">5300 5947 136,'0'0'42,"0"0"6,0 0 32,0 0 8,0 0-7,0 0-17,3-8-13,-3 8-10,0 0 12,0-2-11,0 2 5,0 0 13,0-1-11,0-1-11,0 2-2,0 0-1,0-2 0,0 2-10,0 0-10,0 0 8,0-1 8,0-2-8,0 2-8,0-2-1,0 3 11,0 0 6,0 0-2,0 0 0,0 0-15,0 0-3,0 0-6,0 0-4,0 1-1,0 16 0,0 11 3,0 9 0,-6 9 6,-3 11 11,-1 4-2,0 3 8,3-2-12,1-2 3,1-6-3,3-4-7,2-2-6,0-3 5,0-1-2,-3-4 5,-1-4-6,2-3 6,-1-3-5,0-4-3,0-6 0,0 0 0,0-3 2,3-5-3,-5 5 1,4-7 0,1 0-1,0-4 0,0-3 3,0 2-3,0-5-2,0 0 2,-3 2 1,3-2 2,0 0-1,0 0-1,0 0 0,12 4 0,16-1-1,14 0 12,24-3-9,17 0 3,19 0-2,14 0-4,13-3 1,12-4 0,5-3 2,6 1 0,1-2 3,-6-2-6,-11 0-9,-9 1 6,-17-2-2,-10 2-4,-12 3 5,-12-2-3,-6 2 6,-7-1 1,-6 1 4,-4-1-3,-2 4 1,1-3-2,0 4 2,-4-1 1,1 1-1,-6-1 0,1 4-2,-4-2-2,-1 0 2,4 0 1,-5-1 0,-1 2-1,-4-1 0,2 1 0,-5 1 0,-2 0-3,5 1 6,-8-1-3,4-1 0,-2 2 0,1-1 1,-1 1-1,0 0 0,-5 1 1,-2-2 1,5 0-2,-5 2 1,3-2-1,-1 1 0,1 1 0,0-2 0,3 2 0,-4 0 0,7 0 0,1-2 1,-1 2-1,3-3 1,-8 3-2,0-3 2,-8 3-1,-2 0 0,-1 0 0,-3 0 0,-3 0 0,6 0 0,3 0 0,0 0 2,7 0 0,-3 0 3,6 0-2,-5 0 0,3 0 0,-8 0-2,-7 0 0,-5 0-1,-4 0 0,0 0-8,0 0-20,-1 0-59,-25-1-142,-18-16-454</inkml:trace>
  <inkml:trace contextRef="#ctx0" brushRef="#br0" timeOffset="8050.2119">4144 1319 917,'0'0'131,"0"0"-92,0 0 83,0 0 4,0 0-65,0 0-10,0 0-20,0-13-10,0 13-1,0 4-8,0 16-12,6 9 41,6 14 8,-3 3-29,0 6 1,4-2 1,-4-6-6,5-8-10,-4-6-6,-4-8 0,-1-5 0,2-7-3,-4-5-32,0-3-59,1-2-60,4-9-92,4-18-179</inkml:trace>
  <inkml:trace contextRef="#ctx0" brushRef="#br0" timeOffset="8456.5444">4206 1284 968,'0'0'56,"0"0"59,0 0 58,0 0-55,-20-73-53,20 64-18,0-2-23,10 0-6,13-1-5,5 2-9,5 5-2,4 5 0,2 0-2,0 10-2,-11 14-2,-4 3 1,-18 5-7,-6-1 10,0-5 2,-17-2 8,-5-4-1,-2-6 15,1-2 0,9-7-3,-2-2 4,8-3 6,2 0 19,0 0 5,6 0 0,0 0-7,0 0-13,0 0-19,0 0-16,0 4-8,20 17-17,21 12 22,17 8 1,14 5-58,3-3-152,-7-2-316</inkml:trace>
  <inkml:trace contextRef="#ctx0" brushRef="#br0" timeOffset="9241.6005">4950 2909 376,'0'0'76,"0"0"-13,0 0 7,0 0-20,0 0-15,0 0-8,0 0 9,0 0 18,0 0-11,0 0 2,0 0 5,0 0-3,0 0 2,0 0-5,0 0-9,0 0-15,0 0-12,0 0-3,0 0-5,0 0 3,4 0-3,5 0-3,3 0-9,2 0-82,5 0-98,-3 0-136</inkml:trace>
  <inkml:trace contextRef="#ctx0" brushRef="#br0" timeOffset="10338.1845">5109 2914 618,'0'0'52,"0"0"-26,0 0 78,0 0 5,0 0-31,0 0-15,-49 0 4,49 0-13,0 0-17,0 0 7,0 0-11,0 0-7,0 0-1,0 0-4,0 0-1,16 3-7,14 1 6,12-1 37,16-3-17,4 0-23,16 0 10,6 0-5,10-7-4,7-2-14,-4 1 2,-6 3-3,-10 1-1,-2 1 0,-8 3 1,-8 0-1,-2 0 3,-10 0-4,4 0 2,-4 0-2,7 0 1,-3 0-1,-4-5 0,4-3-1,-6 2 1,2-1 0,-1-2 0,3 3 1,-5-2-1,-2 5 0,-8-3 0,3-1 0,2 2 0,-1-3 0,1 3 1,-4-1-1,0 3-2,1-4 2,-5 3 3,3 0-3,-2-1 0,0 0 0,-4 1 2,0 0-2,2 0-1,-7 0 1,7-2 0,-1 1 0,0 3 1,1-2-1,5 1 1,2-2-1,0 1 2,1-1-2,-6 2-2,4-3 0,-3 0 2,2-1-1,1 2 1,2-1 0,-3 0 0,4 1 0,-1 2 0,-4-1 1,4-1-1,-6 3-1,0-1 0,-6 1 1,-5 1 3,-1-2-3,-3 3 0,-5-1 0,1-1 1,2 2-2,-1-3 1,0 3 0,6 0 0,-2 0 1,0 0-1,1 0 0,-4 0 0,-2 0 0,2 0 1,-2 0-1,5 0 0,-4 0 1,4 0-2,-4 0 3,2 0-2,4 0 1,-2 0 4,0 0-4,-4 0 0,-3 0-1,1 0 2,-7 0 1,5 0-2,-1 0 0,-1 0 11,6 0-2,-3 0 0,-2 0-4,4 0 3,-1 3-6,-6-3-2,0 0-1,0 0-2,-7 0 2,3 0 0,-3 0 1,0 0 0,-1 2-1,-2-2-3,0 0-12,0 0-31,0 1-25,-11 2-89,-22-3-90,-16 0-463</inkml:trace>
  <inkml:trace contextRef="#ctx0" brushRef="#br0" timeOffset="11560.5396">5482 2481 778,'0'0'204,"0"0"-160,0 0 74,0 0 27,0 0-26,0 0-26,-6-9-24,6 9-6,0 0-14,0 0-20,0 0-23,0 0-6,0 4-1,0 15 1,3 6 6,3 3 0,3 3-2,-4 0-2,5-3-1,-4-3-1,0-3 0,1-5-34,-1-3-77,4-6-66,7-6-107,-2-2-116</inkml:trace>
  <inkml:trace contextRef="#ctx0" brushRef="#br0" timeOffset="11906.1913">5582 2476 786,'0'0'85,"0"0"-35,0 0 82,0 0-45,0 0-31,0 0 15,-12-41-12,12 34-12,0 0 9,0-1-1,6-3-18,8 1-11,2 0-8,3 3-3,-5 4 0,2 3-5,1 0-6,2 0-3,0 15 2,-1 7-2,0 2-1,-3 1 0,-5 1 0,-2 3-1,-2-3 0,-3-3-8,0-1-45,3-7-50,-2-2-57,-4-8-64,0-5-148</inkml:trace>
  <inkml:trace contextRef="#ctx0" brushRef="#br0" timeOffset="12131.356">5567 2601 748,'0'0'189,"0"0"-97,0 0 2,0 0-27,0 0-12,0 0-33,68-13-16,-23 4-6,1 1-39,1 2-157,-1 0-313</inkml:trace>
  <inkml:trace contextRef="#ctx0" brushRef="#br0" timeOffset="12542.0902">7015 2366 499,'0'0'511,"0"0"-420,0 0 0,0 0 75,0 0-47,0 0-78,7-3-14,-7 3-4,4 0-8,2 0-15,3 19 2,1 5 7,3 4 3,1 2 5,-2 2-12,0-1-2,-2-2-3,1 0-20,-6-2-60,3-5-119,-5-8-124,-3-9-305</inkml:trace>
  <inkml:trace contextRef="#ctx0" brushRef="#br0" timeOffset="13038.0422">7084 2423 855,'0'0'225,"0"0"-187,0 0 100,0 0 1,-21-72-50,21 59-34,0 1-29,8-1-6,8 2-8,-1 3-9,6 2-1,-2 3 0,-3 1 0,4 2-2,-5 0 0,-1 0-3,-1 8-3,-10 6 0,1 3-5,-4 5 7,-7 1-3,-10-1 5,-2-2-1,4-6 3,3-4 0,6-4-1,6-2-5,0-2-15,0 0-19,3-1 18,15 1 12,7-1 10,-2 0 0,3 2-1,0 3-1,-7 2 2,-2 2-4,-4 1-2,-7 0 6,-4 0 3,-2-1 6,0-2 7,-8 1 11,-11 0 13,-8-1-17,-3 0-7,2-1-14,1-2-2,9-3-43,4-2-130,13-10-163,1-19-699</inkml:trace>
  <inkml:trace contextRef="#ctx0" brushRef="#br0" timeOffset="13412.4667">8140 2135 1005,'0'0'140,"0"0"-113,0 0 123,0 0 1,0 0-69,0 0-36,18-54 14,-18 50-10,-3 0-12,-10 1-18,-7 3-9,-5 0-8,-5 7 0,-3 12-3,5 8 0,1 2-7,12 4 6,9 0 0,6-2 2,6-2-1,20-2 0,12-6 2,4-6 0,4-7-2,-4-4-5,-2-4-18,-7 0-25,-9 0-53,0-4-70,-5-2-187,-10-3-480</inkml:trace>
  <inkml:trace contextRef="#ctx0" brushRef="#br0" timeOffset="15221.4225">15085 1889 582,'0'0'242,"0"0"-203,0 0-1,0 0 20,0 0 24,0 0-4,0 0-15,24-37 5,-24 37-21,0 0-11,0 0-16,0 0-8,6 15-7,2 9 15,3 10 10,7 7-3,-6 7-10,4 6-1,-3 13 15,0 8-18,-3 9 4,-6 6-3,-1 4 1,0-1 0,1-1-3,3-3 1,2-2-6,-6 3 2,0-4-2,-3-3 8,0-5-10,0-6 3,0-3-2,0-2 1,0 0-4,0-5 6,0 0-5,0-2-1,0 4 2,0-3-4,0-1 0,0-8 2,0-4-2,0-1-1,0-4 0,0 2 0,0 0 1,-3-2 1,-3-3-2,1 1 2,4 1-1,1 1-1,0 7 1,0 2-1,6 3-1,0 0 1,1-3 0,1-1 0,0-1-1,3-3 1,0 3 0,3-2-1,-2-4 0,5-3 1,-8-3 0,0-1 1,-1 1-1,-2 1 0,0 0-1,1 4 1,-4-2 1,2-4-1,0-4-1,-2-8-2,-2-8-5,1-4 5,-2-7-16,0-5-42,0-1-9,0-14-62,0-29-152,0-26-579</inkml:trace>
  <inkml:trace contextRef="#ctx0" brushRef="#br0" timeOffset="16959.9211">15210 1821 398,'0'0'76,"0"0"-15,0 0 3,0 0-21,0 0 9,0 0-10,-45 6 6,40-5 6,5 2-9,-2-1-16,-1 0-6,3-2 1,0 0 4,0 3-3,0-1-3,5 5-4,15 3 9,13-3 9,13 1-11,23-5 10,22-3-4,24 0-3,22 0-15,18-4 1,8-3-5,2 0-6,4 2-1,-7-2 1,-1 2-3,-9-2-4,-16-3-2,-10 1 1,-12-2-8,-6 0 4,-13-1 4,-4 3 1,-1-2 4,-9 3 0,3-1 1,-3 0-1,-9 2-4,0-1 3,-1 2 0,-1 2-4,9 0 5,1 1-3,2 3-1,3 0 0,2 0 3,-4 0 0,-5 0 1,-4 0-2,-7 8-7,-5-2-2,-10-1 5,-7 0-2,-12-4 8,-8 1 0,-11-2 0,-4 0 0,-7 0 0,-2 0 8,-1 0 13,0 0 7,0 0-5,0 1-11,0-1-7,0 0-4,0 5-2,2 4 2,1 7 0,-2 12 18,1 7-9,1 11 18,0 12 5,1 13-12,-1 15 0,5 11-13,-1 10-7,5 14 3,-2-3 0,-2-2-4,0-4-1,-4-8 1,-4-8 3,0-4-1,0-9-2,-12-4 1,6-3-1,-2-6 0,4-5 1,0-4 4,4-5-5,0-5 10,0-5-5,0-8 4,1-3 5,3-7 3,-2-1 3,-1-6 0,1-4 2,-1-4-6,2-6 9,-1-5 1,1 0-4,-2-2 12,1 1 18,3-1 12,-5 0-4,0 0-10,0 0 7,0 0-6,0 0-10,-5 0-41,-1 0 0,0 0 0,1 0 0,0 0 0,0 0 0,2 0 0,3 0 0,-1 0 0,1 2 0,0-1 0,0 1 0,0-2 0,0 1 0,0 0 0,3 1 0,0-2 0,1 1 0,2-1 0,-3 0 0,1 0 0,-2 0 0,1 2 0,-2-2 0,1 1 0,-2-1 0,0 0 0,5 0 0,-5 0 0,0 0 0,0 0 0,0 0 0,0 1 0,0 3 0,0 5 0,0 6 0,0 7 0,0 14 0,0 9 0,-11 10 0,2 5 0,-1 5 0,2 2 0,4 0 0,4 1 0,-3-6 0,3-1 0,-4-2 0,1-7 0,3-1 0,0-5 0,0-4 0,0-4 0,0-10 0,3-8 0,4-7 0,-7-6-68,0-7-56,0 0-124,-18-20-149</inkml:trace>
  <inkml:trace contextRef="#ctx0" brushRef="#br0" timeOffset="18154.1248">15453 5350 555,'0'0'60,"0"0"-37,0 0 5,0 0 31,0 0-12,0 0-7,0 0 22,0 0 11,0 0-24,0 0 2,0 0-12,0 0-3,0 3-3,0 0 6,0 0 0,0 1-9,7-1-3,12 0 5,6 0-1,16-3-2,15 0 1,15 0-10,12 0-6,15-4 1,11-6-5,9 1-2,-2-1-6,6 5-2,1-2 6,-4 0-5,2 0-2,-6-2-4,-3-1 4,-7 0-1,-6 0 1,-8 2-2,-6 1 1,-6-2-2,-9 5-1,-1-1 1,-8-3 0,3 2-2,2-1-3,-1 0 1,1-2-4,-7 4 5,1-1 4,-1 0-2,0 1-2,-5-3 1,-2 2-7,-3 1 6,-3-3 2,0 3-1,-1-2 3,3-1-2,-5 2 3,0-2-11,-2 2-1,-1 0 7,1 1 4,1 0 1,-4 1 1,-1 4-1,-3 0-3,-2-3 4,-1 3 2,3-2-3,2 0 4,1 1-1,1-1-1,-5 1-1,1 1 1,-5-2 4,-4 2 0,-3 0 1,-6-1-4,-4-1 1,-4 1 2,-5-2-1,-2 3 3,-1-4-6,-1 0-11,-19 0-118,-7-3-168,-2 0-245</inkml:trace>
  <inkml:trace contextRef="#ctx0" brushRef="#br0" timeOffset="18648.4165">19169 4732 621,'0'0'53,"0"0"-48,0 0 45,0 0 109,0 0-46,0 0-38,16-14 0,-16 14-22,0 0 7,0 0-4,0 0 6,0 0-7,0 0-3,0 0-12,0 0-10,0 0-17,0 14-8,0 11 3,0 1 19,0 5-9,0 0 0,0 1-5,0-1 2,0-2-7,0-2-3,7-2-5,-2-2 5,-2-3-3,-2-3 2,-1-2 1,0-4-3,0-1 6,0 0-1,-6-1-1,-10-4 0,-5 1-6,-10-3-3,-9-3-61,-12 0-77,-8 0-183,-6-17-633</inkml:trace>
  <inkml:trace contextRef="#ctx0" brushRef="#br0" timeOffset="19211.9359">16262 2060 99,'0'0'35,"0"0"-33,0 0-3,0 0 1,0 0-3,0 0-11,-78-58-38,74 51-14</inkml:trace>
  <inkml:trace contextRef="#ctx0" brushRef="#br0" timeOffset="23396.346">16025 2181 521,'0'0'149,"0"0"-102,0 0 39,0 0 61,0 0-32,0 0-37,0 0-12,3 0-1,-3 0-11,0 0-16,0 0 3,0 0 3,0 0 3,0 0-11,0 0-11,-16 0-9,-4 0-14,-6 0 0,-3 0 3,-6 8-1,2 4-2,-4 5 3,6 3-1,-1 5 1,4 6-2,7 3 2,11 1 0,10 1-5,0-1 2,16-2 2,13-4-4,4-5 2,6-7 0,5-5-2,2-7-9,2-5-44,4 0-78,-2-15-168,-5-11-460</inkml:trace>
  <inkml:trace contextRef="#ctx0" brushRef="#br0" timeOffset="23883.7819">16860 2188 881,'0'0'220,"0"0"-183,0 0 40,0 0 21,0 0-50,0 0-37,0 6-3,0 13 15,0 9 38,0 2-20,-4 0-9,-2 0-6,-1-1-2,4-2-9,2-3-3,1-5-5,0-4 0,0-2 2,0-7-7,6 1 5,9-3-3,7-4 6,8 0 2,1 0-8,3 0-2,-2-6-2,-6-2-13,-1 0-57,-6 2-54,-4-3-103,-5-1-160</inkml:trace>
  <inkml:trace contextRef="#ctx0" brushRef="#br0" timeOffset="24087.044">16943 2352 900,'0'0'176,"0"0"-116,0 0 2,0 0 21,0 0-17,0 0-22,92-3-28,-65 0-13,-2 1-3,-3-4-19,-2-1-90,-6-3-103,-6-3-178</inkml:trace>
  <inkml:trace contextRef="#ctx0" brushRef="#br0" timeOffset="24258.0347">16917 2207 891,'0'0'167,"0"0"-60,0 0 75,0 0-41,0 0-77,0 0-37,40-19-16,-1 13-4,7 1-7,-1 0-2,-3 2-69,-4 0-154,-1-1-178</inkml:trace>
  <inkml:trace contextRef="#ctx0" brushRef="#br0" timeOffset="24558.3816">17970 2098 1369,'0'0'157,"0"0"-102,0 0 76,0 0-43,0 0-62,0 0-26,-3 1 1,3 21-1,0 6 9,0 4 0,0 4-1,0 1-2,0-3-4,-3 0-1,3-3 0,-4-1-1,3-4-15,-1-2-63,1-7-65,1-5-52,0-10-186,0-2-473</inkml:trace>
  <inkml:trace contextRef="#ctx0" brushRef="#br0" timeOffset="24784.3171">17956 2096 1053,'0'0'197,"0"0"-141,0 0 61,0 0-3,0 0-71,0 0-29,89-22-4,-48 18-4,0 1-6,-2 1-4,-4 0-8,-3 1-54,-5-1-54,-3 2-114,-9 0-146</inkml:trace>
  <inkml:trace contextRef="#ctx0" brushRef="#br0" timeOffset="24964.3833">18033 2290 1028,'0'0'112,"0"0"-37,0 0 110,0 0-46,100 1-91,-55-1-36,-3-6-12,-6-2-25,-3 0-94,-5 0-173,2-1-299</inkml:trace>
  <inkml:trace contextRef="#ctx0" brushRef="#br0" timeOffset="31928.3309">5846 3476 408,'0'0'205,"0"0"-134,0 0 9,0 0 37,0 0-25,0 0-39,0 0-12,3 0 11,-3 0-5,0 0 18,0 0 5,0 0-23,0 0-17,0 0 2,0 0-8,0 0 15,0 0-14,0-1-4,0-1 2,0-3 0,0-1-2,3-3-11,10-5-5,4 5-5,8-4 3,5 4-3,3 1 1,-5 7-1,-2 1 0,-3 2 0,-3 22-6,-7 5 3,-4 6 1,-9 5 0,0-1 2,-6-2 4,-19-1-4,-2-7 3,-6-3-4,-1-6 2,-2-9 4,0-1-2,6-6-2,5-4 0,7 0 5,9-4 0,2-12 4,5 0 4,2 1 0,0 2 6,2 3 1,22 7-21,7 3-1,12 6-1,5 16-1,4 7 2,1 0-10,-3 0-48,-5-3-70,1-7-190,-6-4-598</inkml:trace>
  <inkml:trace contextRef="#ctx0" brushRef="#br0" timeOffset="33406.4969">7239 3347 893,'0'0'133,"0"0"-72,0 0 46,0 0 10,0 0-53,0 0-32,0-6-3,0 6-1,0 0-7,0 0-12,0 6-3,0 9 1,-10 4 20,1-1-5,0 0-10,1-2 6,2-2-9,-1-2 4,4-3-7,0-1-4,3-1 0,0-1-2,0 1 0,6 2 0,7-2-2,7 1-1,5-5-18,11-3-36,7 0-67,-4 0-68,-3-1-59,-9-9-58,-5 1 20</inkml:trace>
  <inkml:trace contextRef="#ctx0" brushRef="#br0" timeOffset="33570.8982">7470 3459 607,'0'0'300,"0"0"-94,0 0-40,0 0-23,0 0-42,0 0-36,0-9-17,-4 15-21,4 13-17,0 12 8,0 8-7,0 1-9,0 4-2,0-2-27,4 0-80,8-9-137,2-12-289</inkml:trace>
  <inkml:trace contextRef="#ctx0" brushRef="#br0" timeOffset="34134.4541">8483 3275 786,'0'0'107,"0"0"-11,0 0 33,0 0-30,0 0-16,0 0-35,-28-3-5,1 3-1,-3 12 3,-1 5 0,-3 5-18,2 3-17,7 4 7,1 0-10,12-1-2,5 0-2,7-2-3,0-1-1,13-1 1,17-4 0,2-2-2,6-9-10,2-5-6,-7-4 3,-4 0-1,-6-1 8,-8-11 8,-11 0 4,-4-3 4,0 1 33,-1 3-2,-11 1 2,-2 4-26,-5 5-10,3 1-5,-9 0-6,5 7-8,-6 10-57,6-1-67,-3 1-231</inkml:trace>
  <inkml:trace contextRef="#ctx0" brushRef="#br0" timeOffset="34920.0028">5870 4486 134,'0'0'0</inkml:trace>
  <inkml:trace contextRef="#ctx0" brushRef="#br0" timeOffset="35655.7506">5870 4486 161,'-27'-8'137,"27"8"-80,0 0 37,0 2 30,0-2-46,0 1-32,0-1-1,0 2 25,0-1-7,0-1 7,0 2-23,-3-1-5,-4-1 0,5 0 16,2 0-12,-4 0 18,4 0 14,0 0-40,0-4-5,4-4 3,5-3-29,6 3-7,0 1-1,3 3 1,-3 2 0,4 2 2,-7 0-2,0 8 0,-2 12 2,-10 4-5,0 1 6,0 0-6,-16-3 2,-2-3 1,-1-5 2,1-3-2,6-4-4,5-2 4,6-4-4,1-1-5,0 0-4,0 0 2,0 0-5,1 0-15,15 0 31,3 0 1,8 0 0,-2 0-1,-2 7 0,-5 11-3,-3 7 3,-5-1 1,-7-2 3,-3-1 5,0-4-5,-3 0 7,-18-4 17,-4-1 5,-8-2-2,-4-3 12,-1 0-9,4-7-13,4 0-11,8 0-7,7-5-3,12-14-13,3-3-81,18-5-121,22-2-154,11 5-428</inkml:trace>
  <inkml:trace contextRef="#ctx0" brushRef="#br0" timeOffset="36389.5384">7018 4347 500,'0'0'300,"0"0"-170,0 0-6,0 0 10,0 0 3,0 0-65,0 0-12,14-12-9,-14 12-6,0 0-5,0 0-6,0 0-7,0 0-12,0 0-1,0 0-6,0 7-7,0 10 3,0 2 9,-4 3-2,-3-2-5,2-3-2,4-1-1,-3-3-2,4-4 0,0 3 0,0-3-1,4-1 4,7-1 2,8-4 0,-1 1 2,6-4-3,6 0 1,-2 0-6,-1 0-20,-6-4-45,0-3-57,-8 1-62,-4-3-80,-3 3-24,-6-2 8,0-3 0,0 2 172,0-3 108,-3 0 267,-3 3 22,2-2-14,2 5-86,2 1-5,0 2-27,0 3-38,0 0-33,0 0-35,-4 0-27,4 14-15,0 9-6,0 10 21,0 3-9,6 0-9,1-2-6,-1 0-8,-3-2-87,-2-6-104,-1-3-259</inkml:trace>
  <inkml:trace contextRef="#ctx0" brushRef="#br0" timeOffset="39998.0015">8486 4330 595,'0'0'65,"0"0"-21,0 0 0,0 0 50,0 0-1,0 0-21,3 0 12,-3-2-5,0-1-1,0 1-25,0 0-16,-3-3 12,-3 2-25,-7-2-5,-3 2-4,-2 3 1,-6 0 0,-5 0-13,-5 0 4,7 8-4,-3 1-2,7 1 2,9 0 1,5 0-3,6-3-1,3 1-1,0 0 0,3 3 1,13-2 3,4 1-1,9-1 6,3 1-1,1 0-4,-3-1 0,-2 4-3,-8 4 0,0-1-2,-11 4 2,-3 0-2,-6-1 1,0 0 2,-12-2 0,-11-1 7,0-3 1,-4-2-3,6-3 10,1-3-8,6-2-7,1-3 4,5 0 0,-3-10 4,5-14 1,3-6-2,3-4-4,0 1 1,6 2 3,14 4-2,-1 3-6,4 2 3,-1-2-3,2 4 0,-6 1-19,0 7-37,-2 0-62,-7 2-94,-6 4-144</inkml:trace>
  <inkml:trace contextRef="#ctx0" brushRef="#br0" timeOffset="42165.5858">5849 5579 219,'0'0'608,"0"0"-555,0 0 16,0 0 19,0 0 9,0 0-29,0 0-14,3-1-5,-3 1-11,0 0-17,0 13-13,0 5 10,-3 2 12,-6 0-9,6-6-1,-1 2-6,4-4 9,0-3-14,0-2 3,10-2-1,9-2 1,7-3 1,8 0-6,4 0-7,0-11-17,-2-1-39,-3-1-23,-8 0 1,-4 3-23,-6 0 24,-8 3 36,-7 0 41,0-1 20,0 1 44,-4 0 36,-3 1-4,2 2 4,2 4-32,3 0 14,0 0-20,0 0-40,0 0-14,0 21-8,0 7 1,8 8 4,6 3-5,-3 0-7,-2 0-95,-2-2-103,2-10-216</inkml:trace>
  <inkml:trace contextRef="#ctx0" brushRef="#br0" timeOffset="43200.2383">7081 5479 658,'0'0'138,"0"0"-56,0 0 14,0 0 3,0 0-26,0 0-30,0 0 16,0 0-1,0 0-9,0 0-10,0 0-9,0 0-1,0 0 2,0 0-3,0 0-10,6 0-16,9-1 5,3-5-5,1 1-1,-3 0 0,4 1-1,2-1 1,-5 0 0,2 1-1,-4-1 1,0 2-1,-9 3 1,-6-2 0,0 2 4,0 0 1,0 0 4,0 0-1,0 0-3,0 0-6,-10 0-8,-7 0-14,-5 4-8,1 3 4,0 1 6,-3-2 13,9 2-13,-1-1 5,0-2 3,5 0 11,-1-2-4,3 1 5,0-1 0,4-2 2,4 0-2,1-1 4,0 0 7,0 0 3,0 0 2,0 0-1,0 0 4,0 2-7,0 4-3,0 4-6,0 4 9,0-2-5,0 2-4,0-3 0,1 0 0,1-2 0,-1-3-2,1-1 1,-2-1 0,0-1-2,1-2 2,3-1 2,0 0 1,-1 0-4,6 0 10,6-1 2,6-9-4,1 1-6,2-1-1,0 1-1,-3 5 0,-2 2-1,-7 2 0,2 0-3,-4 0 3,2 12-4,-5 8 3,-7 6 1,0 0 2,0-3 4,-7-6-2,-8-4 4,-3 1 8,-1-3-2,-3-6 1,-4 2-3,-7-5-8,-2-2-4,0 0-38,-5 0-52,7 0-111,5-11-272</inkml:trace>
  <inkml:trace contextRef="#ctx0" brushRef="#br0" timeOffset="44211.9755">8534 5363 656,'0'0'142,"0"0"10,0 0-48,0 0-2,0 0-12,0 0-4,2 0-21,-2 0 7,0 0-5,0 0-18,0 0-21,-2 0-10,-13 3-10,-9 6-1,-4 6-1,-2 4 2,-5 3-3,6 5 6,-1 1-7,9 2-3,4-1 5,13 0-6,4 0 0,0-3-1,24-1 1,8-5-5,10-7 1,9-5-2,3-7-17,-3-1 1,-5 0 3,-7-4 4,-11-8 8,-16 3 7,-12-2 5,0 0 11,-18-1 43,-18 2-50,-7 3-4,-1 4 10,9 3 1,5 0-16,14 0 0,2 0-56,12 3-99,2 0-198,0-3-461</inkml:trace>
  <inkml:trace contextRef="#ctx0" brushRef="#br0" timeOffset="45346.8269">5870 6508 801,'0'0'177,"0"0"-127,0 0 70,0 0 13,0 0-37,0 0-17,-5-25-42,28 18-24,11 0-4,3-1-1,5 0 6,-3 2-3,-5 1-8,-8 2-3,-10 3-10,-8 0-73,-8 0-103,0 0-89,-8 6-208</inkml:trace>
  <inkml:trace contextRef="#ctx0" brushRef="#br0" timeOffset="45771.9876">5888 6541 736,'0'0'233,"0"0"-163,0 0 10,0 0 35,0 0-19,0 0-56,-6 2-14,3 4-15,0 4-2,-7-1 17,2 5-10,2-1-7,-3-1-2,3 2 0,2-4 0,2-5-6,-2-1-1,4-3 2,0-1 0,0 0-2,4 0-1,14 0 1,6-1 12,10-7-5,5-3-7,1 5-1,-4 2-2,0 0 2,-8 4 0,-4 0-1,-10 11 1,-7-1 0,0 5-2,-7-2 3,0-2 7,-3 4 8,-16-3 11,-8 2 0,-4-2-10,-5-2 1,3 0-10,1-7-7,12 0-27,5-3-58,6 0-84,9-13-148</inkml:trace>
  <inkml:trace contextRef="#ctx0" brushRef="#br0" timeOffset="46546.5181">7239 6317 747,'0'0'151,"0"0"-64,0 0 12,0 0-8,0 0-23,0 0-29,0-1 4,0 1 13,0 0 9,0 0-3,0 0-5,0 0-10,0 0-4,0 0-6,0 0-18,0 0-4,0 0 0,0 0-5,0 0 8,0 0 5,0 0-9,0 0 0,0 0-4,0 0 0,0 0-6,0 0-1,0 0 3,0-2-2,0 2-2,0 0 3,0 0-2,-3 0 1,0 0-4,-3 0 1,-7 0-1,-2 0 0,0 10-2,0-1 1,-3 5-1,-1 6 2,-1-1 0,1 6-1,1 1 1,3-1-2,3-1 1,9-1 0,3-1 1,0-4-5,3 0-2,15-3-11,12-2-7,2-7-2,9-5 5,-4-1-15,-1 0-1,-9-4 12,-8-4 16,-9-1 10,-10-4 4,0 1 13,-1-3 10,-18 0 14,0 4-17,-7 5-13,-4 6 0,2 0-11,-8 3-2,3 14 1,5-3-24,4 2-63,5-1-61,5-4-147,8-1-266</inkml:trace>
  <inkml:trace contextRef="#ctx0" brushRef="#br0" timeOffset="47640.213">8091 6287 670,'0'0'310,"0"0"-214,0 0 0,0 0 4,0 0 10,0 0-42,19 0-36,0 0-9,10 0 20,1 0 0,2 0-25,0 0-3,-2 0-6,-9 0 6,1 0-14,-10 1 4,-6 2 0,-3-1-4,-3 0 4,0-1 5,0 0 6,0 4-2,0 3-4,0 6-4,0 5 14,0 4-2,0 2-6,-9 1-5,0-1 2,0 5-5,-2-2 0,4-3-2,1-1-1,3-5-1,0 1 0,-1-4-1,1-3-18,3-4-45,0-3-74,0-3-75,0-3-145,3 0-419</inkml:trace>
  <inkml:trace contextRef="#ctx0" brushRef="#br0" timeOffset="47827.8471">8152 6522 1125,'0'0'121,"0"0"-68,0 0 32,0 0-3,124-44-24,-60 33-28,1-3-23,-3 3-7,-10 2-1,-9 1-44,-11 0-84,-13 2-107,-6-2-134</inkml:trace>
  <inkml:trace contextRef="#ctx0" brushRef="#br0" timeOffset="50364.0803">16235 3093 349,'0'0'138,"0"0"-78,0 0 42,0 0-45,0 0 18,0 0 28,0 0-58,0 0 0,0-40 13,0 40 16,0 0-7,0 0 13,0 0-5,0 0-22,0 0-15,0 0-12,0 0-8,-3 0-11,-5 10-4,-6 11 8,-5 5 9,-4 3-11,-2 7 5,5 1 1,-4-1-11,8-2 1,6-2-1,4-5-2,6-4-2,0-6-1,13 0-1,10-7-1,6-5-12,7-4 13,-1-1-9,1-1-7,-4-12-2,-9 2 16,-6 0 4,-14 0 8,-3-1 7,0 1 18,0 1-10,-10 1-4,-7 5-12,-2 2-7,-6 2-7,2 0-1,2 11-34,6 4-42,13 1-77,2-6-98,11-6-290</inkml:trace>
  <inkml:trace contextRef="#ctx0" brushRef="#br0" timeOffset="51128.1493">17461 3110 539,'0'0'164,"0"0"-120,0 0 114,0 0-50,0 0-31,0 0 3,13-33-3,-13 26 7,0-1-18,0-2-16,0 0-6,-1 1 3,-8-1-7,-3 0-30,-3 2 1,-4 4-3,-7 4-8,-4 0 0,1 0 0,1 3 0,6 6 0,6 1 0,7 1 0,9 2-6,0 0-3,0 3 3,20-2-2,7-3 0,9-2-1,5-6-2,-1 0-1,-1-3-14,-11 0-3,-5 0 23,-10 0 6,-9-3 0,-4 3 3,0 0 12,0 0 16,-7 0-9,-19 0-22,-6 7-2,-11 10 1,2 5 1,5 4 0,6 2 2,10 0-4,12-1 2,8-1-2,0-4 1,25-4-2,8-4-2,8-7-9,0-7 1,0 0-3,-10 0-5,-6-14 19,-7-2 2,-10-3 12,-8-3 22,0-6-2,-5 2-19,-8 1-13,-1 8-4,0 8-12,0 6-50,2 3-128,6 0-163,4-1-406</inkml:trace>
  <inkml:trace contextRef="#ctx0" brushRef="#br0" timeOffset="52298.3229">18418 2874 644,'0'0'183,"0"0"-114,0 0 47,0 0-6,0 0-35,0 0-24,0 0 10,-6-4 1,6 4-9,0 0-5,0 0-1,0 0-11,0 0-6,0 0-10,0 0-16,0 0 0,0 0-4,0 0 0,0 0-1,0 0 1,0 0 0,0-1 0,0 1 1,0 0-1,0 0 3,0-1-1,0 1 5,0 0 4,0 0 0,0 0 3,0 0-3,0 0-2,0 0-4,0 0-1,0 0-4,-6 6-1,-5 12 1,-2 7 9,-4 0-3,2 0-1,-1 0-2,0 0 0,6-5 1,1-4-2,6-5-2,3-1 3,0-3-2,0-1-1,2 0 0,14-1-1,8 1 1,5-1-1,7-4-7,3-1-63,-1 0-10,-7 0-32,-6 0-41,-6 0-14,-3-6 55,-12-2-16,-2 1 98,-2-5 31,0 2 112,0-1 50,0 3-10,0 3 9,0 2-29,0 2-15,0 1-41,0 0-36,0 0-24,0 17-16,0 14-1,0 12 1,0 7 5,0 1-5,0 2-46,0-7-130,-5-6-283</inkml:trace>
  <inkml:trace contextRef="#ctx0" brushRef="#br0" timeOffset="55398.868">16009 3950 701,'0'0'142,"0"-5"-39,0 2 20,0-2-19,0-1-25,11-2-30,7-1-25,4 1-15,5 2-4,1 2 5,2 0 6,-2 1 0,-4 3 4,-1 0 2,-10 0-4,-2 3-9,-6 11-5,-5 1-2,0 3-2,-1 2 8,-14 0-2,-1-1-2,-4-4 1,3-3-4,-2-2 3,6-3-1,4-1-3,5-2 1,1-2-3,3-1 2,0-1-4,0 0 2,0 0 1,0 0-3,6 0-4,8 0 1,5 0 7,-2 4 4,1 5-4,0 4 0,-6-1 0,0 5 0,-8-1 0,-4-1 0,0 1 1,0-3 5,0-3 1,-9 1 2,-4-5 4,-3 1 5,-4-4 2,3 2-2,-2-4-9,2 1-4,5-1 1,2-1-5,3 0-1,4 0-20,3 0-33,0-4-53,2-8-122,19 0-273</inkml:trace>
  <inkml:trace contextRef="#ctx0" brushRef="#br0" timeOffset="57078.0242">17177 3848 469,'0'0'139,"0"0"-54,0 0 17,0 0-11,0 0-7,0 0-14,-21 1 17,21-1-15,0 0-5,0 0-8,2-3-7,13-8 7,6 1-39,2 5-15,0 2-3,1 3 0,-2 0 1,-3 13 0,-3 9-1,-7 8-1,-6 2 0,-3 0 6,-5 0-1,-15-6 0,-5-2-3,-5-4 1,4-6-4,0-5 5,6-2-4,6-4 1,9-3 0,5 0 1,0 0 1,0 0 17,0 0 9,0 0-7,3 0-6,17 0-7,7 1-10,13 5-1,3 5 1,2 2-2,-2 1-33,-2-3-84,-1-2-169,-5-9-255</inkml:trace>
  <inkml:trace contextRef="#ctx0" brushRef="#br0" timeOffset="57775.9988">18362 3752 593,'0'0'131,"0"0"19,0 0-2,0 0-27,0 0-10,0 0-33,0-25 4,0 20 1,-8 1-46,-4-1-11,-8 0-19,-3 4-2,-7 1-3,0 0-1,2 0 1,5 11-2,6 1 1,6 0-1,7 0-2,4 1 1,0 1-6,10 1 1,14-4 1,6-4-7,4-4-2,1-3 1,-7 0-3,-4 0-4,-13 0 8,-3-4 10,-6-1 2,1 2 10,-3 3 10,0 0 6,0 0-1,0 0-18,-13 6-7,-5 14-4,-11 7-9,5 2 12,6 4 1,11 0 0,7-5-1,0 3 1,18-8 0,9-4-8,2-3 7,3-10 0,2-3 0,-1-3-9,-11 0 0,-3-5 8,-8-12-1,-6-3 3,-5-4 0,0 0 0,-9 5-20,-12 4-80,-3 6-114,-3 4-178</inkml:trace>
  <inkml:trace contextRef="#ctx0" brushRef="#br0" timeOffset="59927.841">16339 4874 549,'0'0'136,"0"0"-64,0 0 49,0 0-20,0 0-48,0 0-6,0 0 27,-18-40-12,-4 39-23,-8-1-32,3 2-2,-1 0 2,-4 0 3,8 10-5,5-4 5,9 2-1,4 0-3,6-1-6,0 3 0,6 1-10,17 1 9,9-1 1,10 0 9,1-4 9,5-6-11,-3-1-7,-5 0 0,-12 0-2,-8 0 2,-15 0 2,-5 0-1,0 0 4,-24 0 19,-12 9 5,-9 11-28,-1 10-1,7 6-1,10 4 0,16 4-1,7-1-1,6 1 3,6-6-2,20-9 1,13-7-1,7-11-21,4-7-19,-3-4 18,-8 0 20,-10-12 4,-16-5 0,-11-3 9,-2-5 24,-19-1-2,-13 2-22,-4 8-9,4 5-42,6 9-37,16 2-51,10 0-122,6 0-176</inkml:trace>
  <inkml:trace contextRef="#ctx0" brushRef="#br0" timeOffset="60534.0082">17531 4878 671,'0'0'171,"0"0"-61,0 0-5,0 0 19,0 0-54,0 0-20,-87-76 0,55 73-29,-3 3 8,4 0 1,6 5-8,1 5-3,10 7-2,7 0-11,7 2-2,0 0-4,9-1 0,17-2 0,9-6 0,2-7 0,1-3-6,-9 0-3,-5-8-14,-9-4 14,-5-6 9,-3 0 0,-7-1 3,2 2 13,-2 4 7,0 9 2,0 1 6,0 3-1,0 0-5,0 3-23,0 20-2,4 10-16,-1 7 16,-1 2 10,-2 1-6,0-3 3,0-3-2,0-4 2,-9-3 0,-6-7 4,-2-4 3,-6-2 12,-8-5-5,-5-1-1,-7-3-3,-5-2-15,3-2-2,2-3-56,9-1-79,10-5-137,14-16-358</inkml:trace>
  <inkml:trace contextRef="#ctx0" brushRef="#br0" timeOffset="61480.2218">18092 4674 122,'0'0'744,"0"0"-614,0 0-24,0 0-20,0 0 22,0 0-46,68-19-33,-15 12-4,5 1 20,-3-3-5,-9 4-21,-12 0-1,-11 2-4,-10 1-14,-7 2 0,-4 0-7,-2 0-83,-9 0-130,-17 0-98,-7 0-345</inkml:trace>
  <inkml:trace contextRef="#ctx0" brushRef="#br0" timeOffset="62027.981">18163 4698 394,'0'0'345,"0"0"-213,0 0-16,0 0-21,0 0-16,0 0-41,-1 0 7,1 0-4,0 0-4,0 0-15,0 0-1,0 0-2,0 2 0,0 5-8,0 4-2,0 5-2,0 1 7,-2 4 4,2 2-9,-1-4 2,1 0-6,0-2-2,0-4 1,0-4-4,0-1 3,0-6-1,0 0 0,0-2 2,0 0 0,0 0 3,0 0 2,7 0 8,8-3 0,8-8-4,5-2-8,0 0-3,1 2 0,-6 2-2,-1 9 0,-2 0-5,-2 0 5,-1 14-1,-1 6 1,-6 6-1,-4 6 1,-6-3 1,0 0 6,-4-3-3,-14-4 11,-5-4-4,-2-5 0,-4-2 2,2-5-4,-6-5-9,3-1 0,5-5-70,13-19-178,12-13-392</inkml:trace>
  <inkml:trace contextRef="#ctx0" brushRef="#br0" timeOffset="62170.2088">18623 4666 905,'0'0'81,"0"0"-22,0 0-2,0 0-57,0 0-69,0 0-239</inkml:trace>
  <inkml:trace contextRef="#ctx0" brushRef="#br0" timeOffset="63589.9846">9620 2809 141,'0'0'100,"0"0"46,0 0-14,0 0-17,0 0-39,0 0-33,0 0 38,-26-82 4,26 71-44,-4-1 0,1 0 2,3 5-14,-3-1 11,3 2-15,0 2-5,0-3 9,0 5-11,10-2-16,10 1 1,12 0-2,7 1-1,0 2 0,-3 0 1,-4 12-1,-6 7-1,-7 6-2,-8 3 1,-5 6-1,-6 7 3,-3 7 0,-24 8 2,-6 8 0,-4 2 0,1-2-1,7-5 0,12-7-1,13-7 0,4-5-1,7-6 0,20-7-3,-2-6-5,5-7-9,-2-4 11,2-6-7,0-4-4,-6 0 5,0 0 8,-5 0 5,-10-3-2,-5 3 2,-1 0 0,-3 0-2,0 0-10,1 10 10,3 13 2,-1 11 6,-3 15 3,0 10 5,0 15 1,0 21 0,0 10-4,0 11-11,3 5 2,3-3-1,0 5 4,0 0 3,4-3-6,-3 2-1,0-1-1,2-7 2,1-4-2,-1-8 1,2-7 4,-1-8 3,-4-8 12,0-4-2,-6-6 5,3-6-7,-3 1-3,0-6-2,0-1-4,0 0 8,0-3 7,0 1 14,-9-7-5,-5-9-10,1-9-7,4-13-1,3-10 0,-1-7-6,1-3 5,-7-23-12,2-19-109,-1-14-102,12-12-121</inkml:trace>
  <inkml:trace contextRef="#ctx0" brushRef="#br0" timeOffset="65136.0588">10537 4319 968,'0'0'82,"0"0"-31,0 0 43,0 0-24,0 0-30,0 0-16,0-6-13,0 6-11,0 0 0,0 0-1,0 5 2,0 7 0,3 4 2,-3-1 4,0 2-4,2 0 1,-2-1-1,7-2 0,-5 0 0,2-2 3,0 0-4,-2-4-1,1-4 1,-1-1-1,-2-3 1,0 0-1,2 0-1,-2 0 2,0 0 0,0 0 1,0 0-2,0 0 0,0 0-1,0 2 1,0 1-1,0 0 0,1-1 2,-1-2-1,0 1-1,0-1 1,0 0 0,0 3 0,2-3-1,-2 3 4,0-2 0,1-1 1,-1 1 0,2-1 2,-2 0 0,0 0-2,0 0-2,1 0-2,-1 0 0,0 0 0,0 0 2,0 0 3,0 0-1,0 0 5,0 0 3,0 0-3,0 0-2,0 0-6,0 0-1,0 0 2,0 0 2,0 0 0,0 0-2,0 0 2,0 0-1,0 0-2,0 0 1,0 0 8,0 0 0,0 0-1,0 0-2,0 0-4,0 0-1,0 0-3,0 0 1,0 0-1,0 0 0,0 0-1,0 0 1,0 0 1,0 0-1,0 0-2,0 0-11,0 0-18,4 0-36,-4-1-22,3-7-9,-3 0-47,0-4 33,0-2-64,0-1 12,0 0 24,0-1 32,0 2 108,0-1 22,-3 3 114,-2 2-37,3 3 8,2 3 19,-1 3-33,1-2-34,0 3 1,0 0-16,0 0 3,0 0 12,0 0-14,0 15-8,1 7 34,9 6-31,2-1-2,-2 2-11,0 0-15,4-3-4,-5-2 1,0-4-8,-3-3 2,-3-6-1,2-5-2,-3-1 1,-2-5-1,0 0 2,0 0 3,3 0 8,-2-1 16,5-15 18,4-8-37,3-3-9,-1-2-2,6 3-2,-1 2-2,5 9-1,-3 4 2,-4 3 1,0 5 2,-6 3 0,0 0-3,-1 10-7,1 8 11,-2 4 3,-1 3 3,-3 0-4,-3-1 1,0-5 0,3 0 0,1-5 0,2-3 0,0-2 4,4-4 0,7-3-1,1-2 2,9 0-1,-1-9-7,3-3-2,-7-3-56,-8 3-36,-4 3-59,-10 2-112,0 1-247</inkml:trace>
  <inkml:trace contextRef="#ctx0" brushRef="#br0" timeOffset="66700.0567">19787 1978 669,'0'0'45,"0"0"-10,0 0-8,0 0 6,0 0 15,96-72-6,-62 62-1,1 5-1,-4 2-14,-5 3-1,-3 0 1,0 10-12,-6 10-11,-1 10-3,-6 7 7,-9 4-3,-1 7 1,-5 4 5,-14 4-1,-4 6 0,2 5-5,7 4 5,8 3-2,6 0-7,6-5 10,21-10-8,8-7-1,11-10 4,4-8 0,4-10-5,-3-9-5,-5-5-6,-10-10-13,-12 0 14,-12 0-1,-7 0 11,-5 0 2,0 0 29,0 0-13,0 1-18,0 19-5,-11 15 5,-9 19 6,-4 15 11,1 13-6,0 14-10,8 13 7,8 17-1,4 15 4,3 16-5,3 10-5,15 5 1,-1-2 4,2-7-6,-3-10 2,1-10-2,-4-12 1,-3-2-2,-2-11-1,-3-10 2,0-8 0,-4-13 81,-1-17-40,0-7-23,0-11 3,-7-10-4,-9-6-14,-2-11 1,-2-8 1,-2-6-5,-5-8-63,-6-3-100,-4-11-221</inkml:trace>
  <inkml:trace contextRef="#ctx0" brushRef="#br0" timeOffset="67783.4864">15486 1114 645,'0'0'292,"0"0"-226,0 0 13,0 0 37,0 0 24,0 0-44,0 0-18,15-13-20,-15 11-7,0-1-26,-10 0-1,-5 2-5,-11 1-15,-5 0-4,0 0 0,-1 6 3,2 5 1,5 3-2,-2 0-1,8 3-1,-1-3-2,13-2 1,7 2-2,0-4-3,4 2 2,19 1-5,5-1 9,8 2 5,1 0-2,5-2-3,0 3 0,-3-1-1,-8 1-1,0-1-2,-8 3 1,-10 0-2,-6 1-3,-7 0 8,0-1 0,-1-1 7,-18 0 4,-11-4 7,-3-2-3,0-1 2,2-6-4,1-3-2,2 0-11,1-11-18,3-14-83,9-12-76,6-11-104,9-3-143</inkml:trace>
  <inkml:trace contextRef="#ctx0" brushRef="#br0" timeOffset="67950.4721">15460 1069 526,'0'0'374,"0"0"-305,113-47 38,-73 33 3,-11 2-24,-3 6-41,-13 2-33,-4 4-12,0 0-25,-4 0-124,-2 0-164</inkml:trace>
  <inkml:trace contextRef="#ctx0" brushRef="#br0" timeOffset="71703.8873">15158 2987 706,'0'0'43,"0"0"-15,0 0-1,0 0-1,0 0 0,0 0-12,0 0-3,22-22-6,8 21 8,9 0 7,6-2-8,11 1-5,10-3-7,9 0-1,7-1-11,-1-2-41,6 3-14,-1 0-44,-1-2-18,-8-2-4,-6-2-96</inkml:trace>
  <inkml:trace contextRef="#ctx0" brushRef="#br0" timeOffset="72206.7978">16495 2813 345,'0'0'45,"89"-13"-13,-41 11 8,4 0 25,0 2 7,-1-2-14,1 2-33,-3 0-21,-1 0-4,-1 0-13,4 0-17,-2 2-5,7-2-8,-1 0-3,1 0-10,2 0 29,4-5-37,-3-4-39,4 3 51,0-1 41,-5 2 11,-2 0 1,-2-2 6,0 1 7,4-2-5,3-1 16,7-1 49,4 1-14,2 1 31,1 0 1,-3 3-61,-2 1-19,-2 3-12,-5-1-2,-9 2 0,-1 0 2,-13 0 0,1 0 4,1 0 4,6 0 1,1 0-3,10 0-6,-4 0-1,1-2 0,1 2 1,-1-3-1,-1 3 1,1 0-3,-2-2 3,-5 2 0,-7 0 2,-8 0 3,-7 0 8,-8 0 7,-7 0-3,-9 0-17,-3 0-9,-6 0-171,-21 5-184</inkml:trace>
  <inkml:trace contextRef="#ctx0" brushRef="#br0" timeOffset="73422.023">19351 2677 319,'0'0'375,"0"0"-321,0 0 32,0 0 7,0 0-23,0 0-13,0 0 9,5-20-17,12 14-27,-1-1-5,5 4 12,-3 3 9,-1 0-16,-4 16-5,-1 14 1,-6 7-10,-6 10 1,0 7 6,-9 2-6,-10 7 0,-4 2 0,4-1 2,9 0-1,10-6-2,0-7-1,22-5 0,16-10-5,12-6-2,8-10-3,5-9-4,-1-8-1,-5-3-23,-11-1 4,-13-12 4,-17-1 1,-10 0 22,-6-1 10,0 4 6,0 4 4,-6 4 17,-3 3-13,-6 7-15,-1 20-9,-5 14 7,2 16-3,5 11 2,7 13 6,1 14-3,2 11 1,1 3-2,3-1-3,0-7 3,0-11-3,13-10 22,-1-7-10,-3-6-10,-2-7 0,-5-6-4,-2-8 1,0-9-3,-3-10 3,-9-10 2,4-8 6,2-7-2,3-2-6,0 0 2,-5 0-6,-2-2-47,1-7-84,-2-2-107,11-6-54</inkml:trace>
  <inkml:trace contextRef="#ctx0" brushRef="#br0" timeOffset="74330.6444">20019 3691 532,'0'0'55,"0"0"1,0 0-4,0 0 34,0 0-13,-96 47-10,71-33-8,-2 0-14,2-1-2,4-1-6,4-6 21,7-3 7,8 2 6,2-5 8,0 0-11,12 0 15,33-9-40,30-11-24,28-4 0,15-3-3,6 2-9,-5 2-1,-12 3-4,-16 5 0,-20 4-4,-17 1-14,-21 7-39,-18 0-51,-9 3-33,-6 0 9,0 0-15,0-1-80,0-1-263</inkml:trace>
  <inkml:trace contextRef="#ctx0" brushRef="#br0" timeOffset="75732.5159">21284 3506 466,'0'0'211,"0"0"-162,0 0 8,0 0 41,0 0 3,0 0-57,-11 0 4,10 0 6,-1 0-13,2 0 3,0 0 7,0-4-3,0-2-12,0-2 0,0-2 0,0 2-8,5-3-14,3 3-11,2 2 0,-1 0 1,1 4-3,-4 1 0,0 1 2,3 0-1,1 0-2,1 17-3,-1 5 3,2 8 6,-4-1-2,1 0-2,-3-5 0,-1-9 0,-2-3-2,0-8 0,-1-4 3,-1 0 0,0 0 2,1 0 4,3 0 0,4-13 4,7-7-4,5-5-8,-4 2-1,6 0 4,-6 7-4,-4 3 0,1 4-3,-3 6 3,0 3-7,1 0 4,-2 2-7,1 11 2,1 2 5,-3-1 2,-2-1 1,-1-3 2,-2-4-1,4-2 0,-3-3 5,1-1-3,3 0 1,4-8 5,8-10 2,6-7-3,4-2 2,0-1 0,3 2 3,-9 6 1,-8 9 0,-8 7-2,-4 4 2,1 0-14,1 26 2,1 15 9,2 11 17,-1 9-12,0 0-2,2-2 3,3-5-11,0-9-4,1-6-2,-3-5-70,-2-7-131,-4-13-345</inkml:trace>
  <inkml:trace contextRef="#ctx0" brushRef="#br0" timeOffset="84027.9239">891 8710 659,'0'0'38,"0"0"42,0 0 50,0 0-13,0 0-26,0 0-20,9-31 2,-9 31-2,0-1-17,0 1-8,0 0-1,0 0-15,0 0-10,0 0-5,0 0-4,0 3-8,3 15-1,0 9 1,4 4 15,-4 3 1,3 0-7,-4-2-7,4-3 4,-5-2-7,1-4 0,-2-3-2,0-4-2,0-5-21,0-4-112,0-7-157,0 0-150</inkml:trace>
  <inkml:trace contextRef="#ctx0" brushRef="#br0" timeOffset="84246.6008">946 8699 1022,'0'0'149,"0"0"-96,0 0 67,0 0-56,0 0-31,0 0-8,70 33 47,-40-8-41,1 0-21,-4-3-8,0-2 1,-3-2-3,-4-3-26,-3 2-84,-5-8-118,0-8-138</inkml:trace>
  <inkml:trace contextRef="#ctx0" brushRef="#br0" timeOffset="84456.366">1255 8632 1103,'0'0'71,"0"0"123,0 0-71,0 0-69,0 0-44,0 0-2,3 49 4,0-18 15,3 1-16,0-2-7,1-3-3,-4 0-1,0 2-17,3-6-86,0-6-105,1-4-142</inkml:trace>
  <inkml:trace contextRef="#ctx0" brushRef="#br0" timeOffset="91650.1004">1727 8751 179,'0'0'69,"0"0"-24,0 0-13,0 0-7,0 0-7,0 0-3,0 0 3,0 0 3,0 0 24,0 0 23,0 0-3,0 0-2,0 0-23,0 0 7,0 0-6,0 0-4,0 0 0,0 0-12,0 0-7,0-2-4,0 2 0,0 0 1,0 0-4,0 0 0,0 0 6,0 0-4,0 0 2,0 0 2,0 0 1,0 0 0,0 0-7,0 0-3,0 0 1,0 0-5,0 0 0,0 0 4,0 0-1,0 0-3,0 0 1,0 0-2,0 0 0,0 0-3,0 0 1,0 0 1,0 0 1,0 0-3,0 0 1,0 0 0,0 0-1,0 0 1,0 0-1,0 0 0,0 0 1,0 0 3,0 0-3,0 0 1,0 0 4,0 0-2,0 0-1,0 0 0,0 0-2,0 0 0,0 0-1,0 0 2,0 0-2,0 0 2,0 0-1,0 0 4,0 0-1,0 0 0,0 0-1,0 0 0,0 0-1,0 0 2,0 0-2,0 0 0,0 0 2,0 0 1,0 0 11,0 0 15,0 0 14,0-1-18,-2-3-7,-7 4-17,-5 0 1,-2 0-4,0 0 0,-4 12 3,-1 0-3,-2 5 0,3-3 1,2 2-1,3-3 0,5 3-3,3 0-1,7 1 3,0 3-1,0-3 0,17 1 0,6-3-8,5-9 8,-1 0-19,1-6-11,-1 0-12,-2-7 6,-11-9 18,-4 0 20,-8-1 0,-2-3 7,0-2 5,-2 3 15,-8 2 12,2 3-6,2 10 11,6 1-7,-4 3-4,4 0-26,0 0-7,0 12-13,0 12 12,10 3-1,0 3 2,10-5-34,-1-3-57,4-7-47,1-10-179</inkml:trace>
  <inkml:trace contextRef="#ctx0" brushRef="#br0" timeOffset="91927.9822">1978 8581 931,'0'0'139,"0"0"-61,0 0 45,0 0-50,0 0-33,0 0-30,6 11-9,6 12 38,0 8-5,0 1-16,0 2-8,0 3-3,0-4-3,-2-4-4,-4 0-5,3-6-74,-3-6-106,-1-11-80,-5-2-334</inkml:trace>
  <inkml:trace contextRef="#ctx0" brushRef="#br0" timeOffset="92109.2947">1923 8748 987,'0'0'86,"0"0"-3,0 0 38,0 0-80,0 0 3,0 0-19,103-41-12,-63 33-13,2 2 0,-3 1-81,0-2-154,-7-3-146</inkml:trace>
  <inkml:trace contextRef="#ctx0" brushRef="#br0" timeOffset="92416.3289">2284 8632 862,'0'0'202,"0"0"-126,0 0 56,0 0-67,0 0-32,0 0-33,-7 37 3,17-7 30,2 0-14,1-3-10,4-5-7,-1-6 2,2-3 2,-1-6-4,3-5-1,-3-2 5,2 0-4,-1-15 8,-3-4 5,-6-6 8,-7-5 12,2 1-8,-4 2-10,0 5-12,0 9-5,0 7-1,-4 2-45,2 4-89,2 0-117,0 0-165</inkml:trace>
  <inkml:trace contextRef="#ctx0" brushRef="#br0" timeOffset="92731.0293">2545 8596 693,'0'0'209,"0"0"-78,0 0-19,0 0-31,0 0-49,0 0-2,82 24-2,-55-1-6,-5 5-6,-8 0-3,-5-1 0,-6-4-4,-3-4 2,0-2 3,-9-3-1,-8-5 12,1-3-9,1-5 14,0-1-8,3 0-3,2-14 9,4-5-15,6-6-11,0 0-2,16 0-3,14 4-6,3 3-17,7 2-27,6 7-56,2 2-71,1 0-158,-4 0-259</inkml:trace>
  <inkml:trace contextRef="#ctx0" brushRef="#br0" timeOffset="93255.8792">3040 8570 781,'0'0'135,"0"0"-29,0 0-17,-91 4-33,69 8-6,6 8-15,8 0-10,5-3-20,3-1-3,0-2-4,6-5-2,15-1 1,4-5-16,8-3-30,-3 0-4,1-8-44,-4-6 21,-6-5 23,-9-1 53,-6 0 13,-6 0 37,0 2 26,0 4 4,0 7-30,0 4 19,0 3-30,0 0-39,0 1-10,6 13-7,7 5 17,2 0 2,2 0-2,-1-1 0,5-6 0,-3-1-10,3-3-27,-2-8-18,-4 0-24,3-2 1,-6-16 15,-2-4 63,-10-8 5,0-5 18,-4-6 45,-14-4 8,3 8 15,6 7 31,3 16 18,3 9-60,3 5-33,0 6-47,3 24-23,12 15 22,0 10 2,0 3-2,-5 2-16,-4-4-98,-3-7-151,-3-9-269</inkml:trace>
  <inkml:trace contextRef="#ctx0" brushRef="#br0" timeOffset="94322.0331">4020 8465 1005,'0'0'75,"0"0"-6,0 0 23,0 0-59,0 0-17,0 0-13,0 0 7,54-9 17,-23 9-10,5 0-9,-3-8 1,-2-9-4,-4 1 5,-9-1-2,-6 0 4,-9-3-5,-3 4 9,0-1 6,0 2 16,0 8 0,0 2 9,-3 5-11,0 0-35,-2 10-1,-5 21-6,1 15 6,0 11 2,2 9-1,4 4 0,0-2-1,-5-5 2,2-4-2,-4-12 0,4-8 0,-3-12 2,0-8-2,-6-5 5,0-4 0,-4-6 11,-2-4 9,0 0 0,0-25-4,4-4-9,6-15-12,11-1-1,0 1-11,9 5-13,19 10-2,2 5-40,13 4 8,2 3-46,10 3-92,0-3 32,2 0-73,-7 1-1,-6-1 17,-13 0 156,-7 3 66,-12-2 105,-9 6 109,-3 0-76,0 0 37,-3 1-26,-13 8-72,-1 1 8,-5 0-45,1 6-4,6 11-13,3 3-4,4 1-11,8-1-3,0-1-5,11-4-1,7-4 1,6-5 0,4-6 6,-4 0-5,-6 0 8,0-11 5,-12-4 11,-3-5 25,-3-2-9,0-2-23,-9 4-15,-2 8-3,4 5-38,1 4-79,6 0-105,0-3-165</inkml:trace>
  <inkml:trace contextRef="#ctx0" brushRef="#br0" timeOffset="94510.3714">4638 8392 845,'0'0'160,"0"0"-16,0 0-65,0 0-50,0 0 9,0 0 61,33 72-46,-23-46-16,-4 1-22,0-1-12,-3-2-3,-3-5-33,2-2-105,2-7-124,-4-10-222</inkml:trace>
  <inkml:trace contextRef="#ctx0" brushRef="#br0" timeOffset="94673.5524">4572 8280 318,'0'0'934,"-49"-77"-797,40 56 28,0 9-76,9 7-26,0 5-28,0 0-35,0 0-12,15 11-91,12 9 17,13 0-103,-1 0-166,-2-4-390</inkml:trace>
  <inkml:trace contextRef="#ctx0" brushRef="#br0" timeOffset="94998.5917">4784 8382 573,'0'0'114,"0"0"23,0 0 47,0 0-88,22 76-24,-14-64-22,1 3 1,1-5-12,-4-5-12,-3-1-10,0-4-4,4 0-2,7-1 14,1-16 47,2-8-38,2-3-12,-6 3 11,-4 5-14,-1 4 8,-5 9 17,-3 3 1,0 4-24,4 0-21,2 4-9,0 16-2,6 3 11,-2 2 1,-2 3-1,-2-2 0,0 1-25,1-4-68,-2-3-51,2-6-145,-1-10-245</inkml:trace>
  <inkml:trace contextRef="#ctx0" brushRef="#br0" timeOffset="95389.0373">5412 8342 776,'0'0'230,"0"0"-106,0 0 36,0 0-40,0 0-39,0 0-42,-3 0-15,12 0-6,6 0-16,6 0 5,-3-3-7,1 3-16,-1 0-82,-3 0-116,-5 0-92,-10 0-277</inkml:trace>
  <inkml:trace contextRef="#ctx0" brushRef="#br0" timeOffset="95552.4257">5336 8490 715,'0'0'283,"0"0"-216,0 0 38,0 0 0,0 0-2,0 0-51,-12 13-20,34-13-7,8-3-5,6-7-20,1-2-42,-1-5-144,-3 1-164,-7-4-404</inkml:trace>
  <inkml:trace contextRef="#ctx0" brushRef="#br0" timeOffset="95843.6609">5440 8226 1068,'0'0'83,"0"0"44,0 0-34,0 0-37,0 0-37,0 0-17,9 17 12,12-3 29,0 1-20,3-2 5,-2-2-1,-5-1 1,-1-3-5,-10 0 4,3-2 2,-9-2-8,4-2 4,-4 2-3,0 3-9,0 1-12,0 6 16,0 4-8,0 3-5,-4 2-4,-9 6-6,-1 2-85,-4 2-90,-1-2-212</inkml:trace>
  <inkml:trace contextRef="#ctx0" brushRef="#br0" timeOffset="104522.7931">8122 2495 309,'0'0'98,"0"0"-51,0 0 53,0 0-45,0 0-20,0 0-6,0 0-8,0-16-12,0 16 6,0 0 0,0 0-6,0 0-6,0 0 0,0 0 6,0 0-2,18 0-7,7 0 4,20 0 3,11 0-7,6 0-68,-7-3-274</inkml:trace>
  <inkml:trace contextRef="#ctx0" brushRef="#br0" timeOffset="106065.7999">15584 2732 157,'0'0'62,"0"0"-33,0 0-11,0 0-3,0 0 22,0 0-8,0 0-7,21 3-3,-1-3 10,5 0 9,3 0-14,6 0-1,3 0 6,-2 0-11,1 0-7,-3 0-8,-5-3 0,-7 0 0,-3-2 1,-8 2-3,1 0 1,-9-1-2,-2 3 4,4 0-4,-4 1 0,0 0-1,0 0 1,0 0-4,0 0-3,0 0-10,0 0-22,0 0-26,1 0 1,1 0-50</inkml:trace>
  <inkml:trace contextRef="#ctx0" brushRef="#br0" timeOffset="117795.8338">11228 8291 515,'0'0'9,"0"0"2,0 0 20,0 0 18,0 0-1,0 0-7,0 0-4,-30-9 9,30 9 14,0 0-2,0 0-15,0 0-12,0 0-5,0 0 1,0 0-5,0 0 2,0 0-3,0 0-3,0 0-1,3 0-6,24-2-3,16-2 25,24 2 22,18-7-15,17 1-9,17-3-24,3 1-1,8 0-5,4 0-1,-10 4 4,-10-5-2,-5 6-2,-1-2 4,-2-3-3,1-2-1,-2-2-1,0 2 1,-5-1-4,-4 1-1,-5-1 5,-8 2 2,-6-1-1,-9 1 0,-2 1 0,-8 3 0,-6 2-1,2-1 1,-1 2 0,9-2 0,6-1-1,13 0 3,1-5-3,1 0-1,1-1 0,-4 0 0,0 4-1,-9-2 2,-2 5 0,-10-1-1,-1 0 2,4 4 0,0-3-1,5-2 0,1 5 1,-9-5 0,-1 3 0,-5-1 0,-4 3-1,-1-1 1,3 4 2,2-2-3,-4 0-1,-1-1 0,-9 1-1,-6 2 2,-7 0 0,-3-3 1,-5 3-2,-6 0 3,-4-2-3,-1 2 1,-7 0 0,0 0 0,0 0 2,0 0 2,0 0 0,0 0-2,0 0-2,0 0-34,-3 0-86,-10 5-44,-4 4-133</inkml:trace>
  <inkml:trace contextRef="#ctx0" brushRef="#br0" timeOffset="138687.3846">23015 5444 692,'0'0'79,"0"0"2,0 0-11,0 0 16,0 0-20,0 0-6,0 0-11,0-21-12,0 19-3,0 2-3,0 0-4,3 0-7,3 0-9,8 8-6,10 11 16,9 3 2,5 6-3,4 2-9,3 3-1,-1 4-4,-5-6-1,-3 1-3,-7-6-2,-6-3-1,-2-4-12,-7-3-49,-5-6-40,-5-2-49,-4-4-41,0-4-89,-7 0-33</inkml:trace>
  <inkml:trace contextRef="#ctx0" brushRef="#br0" timeOffset="138922.2597">23657 5496 737,'0'0'126,"0"0"-14,0 0-26,0 0 23,0 0 5,0 0-42,-29-9-27,-23 36-6,-24 13 12,-23 10-8,-6 9-21,-4 2-21,3 6-1,15-1-58,11-3-164,21-17-302</inkml:trace>
  <inkml:trace contextRef="#ctx0" brushRef="#br0" timeOffset="140188.375">23339 5646 219,'0'0'70,"0"0"-14,0 0-20,0 0 46,0 0 9,0 0-46,0 0-21,2 0 1,-2 0 5,0 0-2,0 0-2,0 0 4,0 0 3,0 0-6,0 0-9,0 0-2,0 0-1,0 0 2,0 0-5,0 0-2,0 0-3,0 0 9,0 0 9,0 0 2,0 0-2,0 0-10,0 0-10,0 0-3,0 0-1,0 0-1,3 0 1,-3 0 0,0 0 2,0 0 7,0 0 14,0 0 2,0 0-7,4 0-9,2 10-6,8 8 4,6 12 38,4 9-16,1 6 5,-2 3-14,-1-3-8,-4-6-5,-1-5-4,-3-1-1,-5-8-1,-1-1-2,-4-4 0,-4 0-51,0-1-37,0-1-54,-12 0-53,-7-9-251</inkml:trace>
  <inkml:trace contextRef="#ctx0" brushRef="#br0" timeOffset="141686.1274">8730 3575 201,'0'0'127,"0"0"-54,0 0-12,0 0-8,0 0-1,0 0-25,0 0-3,0-7 1,0 7 2,0 0-13,0 0-5,0 0 2,0 0 3,0 0 1,0 0-1,0 0 4,0 0 10,0 0-8,0 0 0,0-1 6,0 1-1,0 0-6,0 0-1,0 0-3,0 0-5,0 0-2,0 0-3,0 0 0,0 0 1,0 0-1,0 0 2,0 0 2,0 0-4,0 0 3,0-1-8,0-1-15,-13 2-56,-12 0-159,-8 0-276</inkml:trace>
  <inkml:trace contextRef="#ctx0" brushRef="#br0" timeOffset="146539.9782">8769 3509 350,'0'0'6,"0"0"-2,0 0 1,0 0-4,0 0 1,0 0 31,0 0 19,-14-3-22,14 3-17,0 0-7,0 0-2,0 0-4,0-1 0,0 1 0,0 0-1,0 0 2,0 0 6,0 0 24,0 0 10,0 0-22,0 0-5,0 0-4,0 0-3,0 0-1,0-2-6,0 2 2,0 0-2,0 0 1,0 0 0,0 0-1,0 0 1,0 0 1,0 0-4,0 0 5,0 0-6,0 0 0,0 0-4,0 0-9,0 0 9,0 0 2,9 2 0,2 2-5,6-3 10,2 2-5,1-2 2,4-1-42,4 3-80,-3-3 10,2 0-56</inkml:trace>
  <inkml:trace contextRef="#ctx0" brushRef="#br0" timeOffset="147034.6624">8857 3542 244,'0'0'48,"0"0"-39,0 0-5,0 0-3,0 0 4,0 0 1,72-16-6,-54 16 0,-7-1-75,-1 1-103</inkml:trace>
  <inkml:trace contextRef="#ctx0" brushRef="#br0" timeOffset="155428.1226">8619 3545 91,'0'0'115,"0"0"-78,0 0-1,0 0-1,0 0-10,0 0-13,0 0-4,0 0-2,0 0 0,0 0 0,0 0-2,0 0 2,0 0-1,0 0 1,0 0-6,0 0-8,0 0-35,0 0-27,0 0-14</inkml:trace>
  <inkml:trace contextRef="#ctx0" brushRef="#br0" timeOffset="155629.8972">8619 3545 317,'73'-16'70,"-73"16"-70,0 0-22,0 0 8,0 0-14,9 0 28,-3 0 0,4 0-6,-4-3-108</inkml:trace>
  <inkml:trace contextRef="#ctx0" brushRef="#br0" timeOffset="155809.9027">8764 3503 231,'0'0'32,"0"0"-32,0 0-197</inkml:trace>
  <inkml:trace contextRef="#ctx0" brushRef="#br0" timeOffset="156027.7194">8764 3503 109,'0'6'54,"0"-6"-45,0 0-5,0 0 4,0 0-1,0 0 1,0 0-7,0 0 2,0 0-3,0 0 0,0 0 3,0 0-1,0 0 4,0 0-6,0 0-4,0 1-95</inkml:trace>
  <inkml:trace contextRef="#ctx0" brushRef="#br0" timeOffset="156260.5071">8766 3526 222,'0'0'0,"0"0"-42,0 0-33</inkml:trace>
  <inkml:trace contextRef="#ctx0" brushRef="#br0" timeOffset="174750.4986">6787 4954 194,'0'0'12,"0"0"-12,0 0-78,0 0 43,0 0-58</inkml:trace>
  <inkml:trace contextRef="#ctx0" brushRef="#br0" timeOffset="206801.644">5394 3392 222,'0'0'21,"0"0"29,0 0-11,0 0 43,0 0-37,0 0 52,0 0-61,0 0 20,-31-65-19,26 61 5,5-2 2,0 2 22,0 0 0,0 1-20,0 1-10,0 2 1,0 0-8,-3 0-5,3 0-6,0 0 0,0 0-14,0 8-3,0 8 0,0 8 16,3 8 13,5 4-14,-3 11-6,3 6-3,-5 2 4,-3-5-4,0-5 3,0-7-4,0-4-3,0-5-1,0-4-2,0-5 2,0-5 1,-3-3-3,0 0 1,-2-4-2,3 1-26,-4-1-58,-2-5-55,-1-3-146,-4 0-417</inkml:trace>
  <inkml:trace contextRef="#ctx0" brushRef="#br0" timeOffset="208759.8553">5376 3334 179,'0'0'28,"0"0"25,0 0 0,0 0-2,0 0 20,0 0-39,-7-13 7,7 9-16,0 1-17,0 2-1,0-2-4,10 2-1,5-2 1,9-1 2,7-2 8,5 1 1,3-2-7,7-2-1,-1 0 0,7 2-3,-3-1 0,2 1 1,-2 2-2,-3 0-2,-1 2 2,-6 2-3,-2 0 2,-4-1-5,-1 1 6,6-3-1,-2 1 1,3-2 0,1 0 1,5-2-4,-2 3 3,2-2-2,1 2 1,-8 1-3,3 1 4,-8 2-2,4-1-7,-5-1-8,6 1 4,1 0 4,4-2 5,-1-1 0,0 2 2,0-1 1,4-3 0,3 1 0,-1-2-6,0 0 2,2 1 5,-8 1 0,4-1 0,-7 2-3,0-3-14,-2 3-2,0-1 13,-1-1 6,-3 1 4,-1-1 2,6 0-1,-2 1-3,7 0-3,1 1 1,6 0 0,0 0-1,3-2 1,-3 1 2,-5-1-2,1 1 0,1-2 3,3 0-3,6-1 0,-1 2-1,3-2 1,0 1 0,5 0 4,-5 1 10,-1 0-5,-2 3-5,-1-1 4,-2 1-8,-4 0 5,1 0-5,-7 2 0,-3-2 2,-1 1 3,1-1-2,-6 1 5,3 2-4,-8-2-4,2 2-1,0 0-8,-5 0-4,-1 0 8,-7 0 0,-3 0-3,-3 0 4,-1 0 3,-1 0 1,3 0 0,-1 5 3,2 3-3,0 0 3,0 2 9,3 5 0,-3-2 10,0 5-16,4 1 2,-2 3 6,-1 3 9,5 3-19,-3 1 3,3 4-4,1 2-1,2 2-1,2-2-1,-5 2 2,0-3-2,1 0 0,-10-3 2,3 0-1,-3-1-2,-4-4 2,0-4-1,-3 0 2,-3-5 3,0-2 9,0 2 7,0-4-6,0 0-5,0-3 1,-3 1 8,3-5 2,-3 2-15,0-3 3,0 1-8,0-1 2,-7 0-2,-4 1 3,-11 0 3,-11 3 1,-16-1-5,-13 3 2,-12-1-5,-14 3-4,-7 2-7,-4-1 6,3 3 0,7-2 5,2 4-2,6-3 4,-1 1-4,-3 1-5,-3-4-1,-6 3-10,0-3 1,3-2 14,0 1 6,-5-2-6,8 0 3,5 0-4,10-3 4,7 2 5,10-1-4,2-3 14,5 3-15,-6-2 3,2 0-3,1 1 3,0-3-2,3 0 7,4-1-3,-4 2-1,-1-1-1,0 0-3,-4 1 1,5-2 1,3-1-4,4 1 4,5-1-2,-2 0 0,0 1 0,2 0-2,3-1 1,1 0 1,6 2 0,-6-1-2,2 4 1,-3 0 0,-2-4 1,3 1 0,0 0 0,5 0-1,1-1 0,8-1 1,1 2 0,3 0 0,-3-1 0,2 1-1,-4 1 1,-5 1-3,-2-2 0,2 2-4,-2-2 1,3-1 3,2-3 0,0 0 3,8-1-1,-4 0 1,2 0 0,-2 0 0,-1 3 0,8-3 1,-3 0 1,10 0 0,4 0 2,0 0-2,3 0 9,-4 0-3,4 0 1,0 0-3,0 0-4,0 0 0,0-5-2,13 1-20,4 4-18,-1 0-26,-1 0-66,0-2-123</inkml:trace>
  <inkml:trace contextRef="#ctx0" brushRef="#br0" timeOffset="211858.625">8613 3550 385,'0'0'41,"0"0"-5,0 0 7,0 0-7,0 0-7,0 0 8,0 0-5,23-30-11,-23 27-3,0 3-2,0 0-2,0 0 1,0 0 9,0 0-6,0 0 4,4 0-5,-4 0 4,0 0-4,0 0 1,0 0-12,0 0 2,0 0 1,0 0-3,0 0-6,0 0 1,0 0 2,0 0-3,0 0 1,0 0-1,0 0 0,0 0-2,0 0-9,6 0-56,1 0-17,2 0 12,0 0-91,-2 0-264</inkml:trace>
  <inkml:trace contextRef="#ctx0" brushRef="#br0" timeOffset="213829.9433">8604 2302 413,'0'0'75,"0"0"-64,0 0 6,0 0-7,0 0-2,0 0-8,0 0-2,-6-12-14,2 13-60,4 5-113</inkml:trace>
  <inkml:trace contextRef="#ctx0" brushRef="#br0" timeOffset="221799.7339">8590 3605 97,'0'0'60,"0"0"-18,0 0-13,0 0 23,0 0 0,0 0-41,0 0-5,0 0-5,-16-10 0,16 10 0,3-3-1,0 3 3,0-4-5,0 0 5,1 0-4,0-1 2,0 1 6,-1 0 14,-3 1 9,3 1-7,-3 0-15,0 2-8,0 0 1,0 0-1,0 0-1,0 0 1,0 0-2,0 0 2,0 0 0,0 0 0,0 0 3,0 0 0,0 0 0,0 0 3,0-1-1,0 1 1,0-3-6,0 2 3,0-1-3,3 0-6,-3 1 2,0-1 4,0 2 0,0 0 0,0 0 0,0 0 0,0-2-1,3 2-4,0 0-2,0-1 3,-3-1 4,3 1 0,1 1-3,-4 0 3,0 0 0,0 0 0,0 0 0,0 0 1,0-2 1,3 2 2,-3-1 2,0-1-3,1 2-3,1-3 1,-1 0 0,2 2-1,-2 0 1,1 1-1,2 0 0,-4-2 0,0 2 0,0 0 2,0 0 2,0 0-4,0 0-1,0 0-9,0 0-22,0 0 10,0 0 11,0 0 3,0 0-4,0 0 1,0 0 0,0 0-40,0-1-136</inkml:trace>
  <inkml:trace contextRef="#ctx0" brushRef="#br0" timeOffset="222845.0949">9081 3498 300,'0'0'14,"0"0"-8,0 0-6,0 0 3,0 0-3,0 0 2,121-32-2,-70 25 8,7-1-1,3 4-3,4 2-3,4-1-1,0 3-1,-2 0-26,9 0-29,2 0 9,8 0 36,16 0 11,8 0-5,11 0-4,7 0-38</inkml:trace>
  <inkml:trace contextRef="#ctx0" brushRef="#br0" timeOffset="223566.0946">11579 3442 28,'94'0'42,"2"0"-5,1 3-22,6-2 1,-6 2-9,-3 1-4,-3 2 6,-3 1-4,0 0 9,-1 1-3,3 0-5,-2-1-6,-3 2 0,-2-4-4,-3-1 2,8-1 1,-2-3 1,12 0 5,-3 0-3,-1 0-1,-3 0-1,-7 0 0,-4 0 3,-2 0 3,2 0-5,-4 0 1,4 0 2,0-3 16,0-2 5,3-1-3,-2-1 3,6 3-16,-5 0-8,-9 1-1,-1 1-6,-6-1-6,-4-1-3,-4 1 0,-6 1 8,-3-1-1,-1 1 7,-3-2 1,-1-2 0,3 1 1,2 0-1,-3 1 1,5-1 0,-2 1 3,-1 1 16,1 0-8,-6-2-10,0 0 1,-4 0-2,0-1-1,-1 0 1,-1 2 1,-3 0 6,-3 0 5,1 0-12,-9 1 0,2-1 1,-6 1 1,-3 1-2,1 1 0,-6 0 1,1-2-2,0 3 2,2-3 2,-4 3 4,-1 0-5,-1-2-1,1 2 3,0 0 1,-5 0-5,3 0 0,-1 0 1,-1 0-2,-2 0-3,-2 0 2,1 0-1,3 0 2,-2 0-11,3 0-38,-2 0-63</inkml:trace>
  <inkml:trace contextRef="#ctx0" brushRef="#br0" timeOffset="224300.0555">16021 3394 17,'0'0'55,"0"0"-30,0 0-6,0 0 6,0 0 6,0 0-4,0 0 7,0 0-12,0 0-10,0 0-5,0 0-5,0 0 1,0 0-3,0 0 0,0 0 0,0 0 3,0 0 9,0 0 6,0 0-2,0 0 9,0 0 3,0 0-2,0 0-4,0 0-1,0 0 1,0 0-8,0 0-11,0 0 0,0 0-3,0 0-43,0 0-15,0 0-8,0 0-61</inkml:trace>
  <inkml:trace contextRef="#ctx0" brushRef="#br0" timeOffset="224915.898">9256 3316 161,'0'0'25,"0"0"-25,0 0-55,0 0 37,85 5 18,0-5 23,34 0 36,41 0-3,44 0-50,30 0-6,35 0-257</inkml:trace>
  <inkml:trace contextRef="#ctx0" brushRef="#br0" timeOffset="239045.9104">8279 4563 233,'0'0'53,"0"0"-37,0 0 16,0 0 21,0 0-18,0 0-8,0 0-17,0 0-8,10-25 0,12 21 0,10-1-2,5 4 1,2 1-1,5 0-8,9 0-52,2 0 24,6 0 2,5 0-7,2 0-15,4-4-59</inkml:trace>
  <inkml:trace contextRef="#ctx0" brushRef="#br0" timeOffset="242495.7395">16514 5461 117,'0'0'346,"0"0"-283,0 0-57,0 0 6,0 0 20,0 0-4,0 0 6,-3 0-13,3 0-9,0 0-5,0 0 0,0 0-2,0 0-1,0 0-1,0 0 6,0 0 10,0 0 0,0-2-6,0 2-1,0-1-10,0 1 5,0 0-6,0 0 0,0 0 5,0 0 3,0 0-3,0 0-3,0 0-2,0 0 3,0 0-4,0 0-3,0 0-82,-2-5-96</inkml:trace>
  <inkml:trace contextRef="#ctx0" brushRef="#br0" timeOffset="242873.6902">10610 4520 346,'112'0'0,"17"21"-45,18 15-90</inkml:trace>
  <inkml:trace contextRef="#ctx0" brushRef="#br0" timeOffset="249266.225">8656 5716 236,'0'0'53,"0"0"-33,0 0 1,0 0-6,0 0 2,0 0 6,0 0 11,18-24 3,-15 22-8,-2 2 11,1-3-10,-2 3-3,0 0-10,0 0-5,0 0 6,0 0-12,0 0 0,0 0-1,0 0-3,0 0 1,0 0-3,0 0 0,0 0 0,0 0 0,0 0-1,1 0-3,3 0-33,0 0-3,1 0-38,-1 0-41,-1-2-37</inkml:trace>
  <inkml:trace contextRef="#ctx0" brushRef="#br0" timeOffset="256910.026">10649 8560 211,'0'0'18,"0"0"2,0 0-3,0 0-8,0 0 5,-91-29-2,75 22 5,-1 0-7,-1 4 5,-5 3 16,3-3 37,5 3-28,-3 0-3,8 0-14,-2 0-3,6 0-13,0 0 1,3 0 44,3 0-8,0 0-23,0 0-1,0 0 10,-5 0-9,2-4-1,-4 4 1,4 0-10,-3 0 15,6 0 8,-3 0-2,3 0 4,0 0-12,0 0-7,3 0 2,30 0 13,28 0 3,34 0 9,35-7-15,22-3-18,10 1-4,3-2-2,2 2-5,-17 4-2,-14 0-46,-22 2-31,-34 3-80,-23 0-25,-26 0-146</inkml:trace>
  <inkml:trace contextRef="#ctx0" brushRef="#br0" timeOffset="257955.7342">15578 7833 117,'0'0'36,"0"0"37,0 0 2,0 0 8,0 0-18,0 0-15,0 0 6,-50-19-10,47 19-2,-1 0-16,4 0-9,0 0-4,0 0-5,0 0 4,0 0 3,0 0 18,16 0 9,24 0 57,14 0-27,25 0-47,19 0-10,21 0 3,21 0-3,23 0-4,15 0 0,7 0-13,11 0 4,-3 0-4,-10-1-1,-17-2 1,-24 3 1,-29 0 3,-25-3 0,-25 3 0,-30-3-4,-15 2-2,-16-2 2,-2 3 10,0 0 6,0 0-1,0 0-15,0 0 0,0 0-10,-2 0-55,-18 16-49,-5 1-53,-11-3-234</inkml:trace>
  <inkml:trace contextRef="#ctx0" brushRef="#br0" timeOffset="259826.292">10649 8461 541,'0'0'12,"0"0"0,0 0 15,0 0-16,-90-54-11,45 49 8,-8 0 5,-5 5 5,-7 0 12,3 0 20,-2 9 0,7-1 5,12 0-7,13 0-11,12-2-18,10-1 0,4 5-6,6 7-7,0 10 5,0 9 19,0 7-5,3 6-3,7 10-7,0 8-2,0 12 3,-7 13 0,-3 17 0,0 22-2,-14 9-1,-5 15 3,-4 0 1,4-2-5,-3 1 11,3-7-4,2 1-4,0-5-3,1-3-4,7-4 3,2-10-3,0-3 0,5-6 2,-3-4-6,2-8 2,1 1-6,2 0 0,0-3 4,0-1-2,6 0 0,-2-3-1,-4 3 1,0-2 0,-18-4 15,0-4 1,-3-3-5,6 0-11,-4 1 3,0 9 0,5-6-2,2-1 0,1-6 0,8-11-2,2-5 8,1-8-9,0 2 2,0-8-2,0-4 4,0-5 0,0-8-3,0-3 0,0-9 4,0 2 3,0-9-2,0-6-1,0-4-2,0-5-1,0-3-1,0-2-1,0 0 6,0 0 13,0 0 10,0 0-4,0 3-10,0 2-8,-5 2-3,1 0-1,-2 3 1,-1-3-1,1-1 2,0 5 10,-2-2-3,2 1-1,3-3-5,-1-4-5,4-3 1,-3 0 1,3 0 9,0 0 19,-3 0 14,3 0 19,0 0-9,0 0-16,0 0-14,0 0-18,0 0 3,0 0 2,0 0-6,0 0 0,0 0-4,0 0 0,0 0 0,0 0 2,0 0 2,0 0-3,0 0-3,0 0 1,0 0-1,0 0 1,0 0-2,0 0-1,0 0-2,0 0-1,0 0-9,0 4 1,0-1-2,0 7-5,0 9-5,0 8 14,0 2 10,0-2-5,10-1-15,10 1 2,9-1 11,16 1-4,24-4 6,19-6-2,31-4 2,23-9-1,31-4 1,23 0 0,24-7-4,18-14-9,18 1 9,7-3-7,10 1-23,-3-3 3,-2 6 0,-18-1-13,-8 0 7,-23 1 4,-20 3 5,-33 1 13,-33 9 15,-36 3-4,-31 3-8,-31 0 10,-16 0 7,-12-3 1,-7 3 0,0 0 3,0 0-3,-13-4-30,-17-9-172,0-9-288</inkml:trace>
  <inkml:trace contextRef="#ctx0" brushRef="#br0" timeOffset="262197.1644">17565 7908 250,'0'0'7,"0"0"-2,0 0-4,0 0 2,0 0-3,0 0 2,0 0 0,19-3 23,-19-3 0,0 4-17,0-6 41,0 5-3,-11 0-37,0 2 4,1-2 25,-1 3 6,8 0-1,2-2-11,1 2 4,0 0-5,0 0-14,0 0-6,3 0 1,24 0-5,20 0 6,16 0-1,16 0 0,14 0-8,6 0 3,7 0 0,3-2-3,-1-3-2,-7 2-2,-12 1 2,-14 1 0,-18 0 0,-14 1 3,-16 0 21,-9 0 0,-8 0 3,0 4-9,1 11-11,0 6 3,3 9 19,2 7-5,-2 8-8,2 10 2,3 8 9,0 11-5,1 12-6,-4 13-4,-3 6-2,-5 8 0,-3 4-4,-3 2-1,6 8 0,-4 9 6,7 2 5,2 3 6,0-4-2,2-2-2,0-2-1,5-7-5,-7-2-3,3 1-7,-3-2 3,-2-4-2,-5-4 6,-4-6 6,-2-6-3,0-4 3,0-10-14,-10-3 10,4-7-9,3-6 15,3-4-10,0-3-1,0 0 5,0-8-2,0-4-4,7-7 1,5-10-3,1-12-3,-1-12 6,-4-2 3,-7-8 13,-1-3 4,0 0 14,0 0 75,0 0-22,0 0-19,0 0-60,0 0-9,0 0 1,0 0 6,0 0-4,0 0 1,0 0-1,0 0 0,0 0 1,0 0-9,0 0 6,0 3-8,0-3-1,0 3-2,0 8 0,-1 8-3,-7 18 2,1 18 4,-2 6 3,0 10-2,3 9 0,-1-1-2,7 4 2,0-1-2,0 1-1,11 4 1,1 5 1,1 3 0,-2 1 0,-3-2-4,2-9 8,-4-5-5,0-5 1,0-7-3,-1-7 3,-1-9 0,2-8 3,-2-12-6,-1-4 3,0-13 0,-1-1-3,1-2 3,-3-2 0,3 3 0,-2-2-1,2-1 1,-1-1-10,-2-8-6,0 2-8,0-3 10,0 0 12,0 0 0,0 0 1,-14 0-1,-26 0-12,-30 0-1,-22 0-25,-18 0 14,-14 0-11,-9-3 5,-9-2 12,-5 2 16,4 1 4,2 2-2,3 0 2,12 0-9,3 0-5,10 0-3,11 5-4,7 0 16,10-2-3,8 0 6,5-3 1,8 3 0,-3 0 1,4 1-5,1 0-6,-6-1 4,6-3-4,-4 3 11,2-3 0,-12 3 3,-4 4-6,-4-1 2,-1 2-2,10-3 2,7-1 1,2-1 0,6 0-1,1 2 1,-1-5 3,2 2-3,1-2 2,2 0 0,-7 0-2,-3 0 0,3 0 0,-4 0 1,8 3-1,0-2 3,4 2-3,-2 0 0,4-3 0,0 0 0,4 2-3,2 3 2,1 1 0,1 3 1,-1 3-2,-3 0 2,2 2 0,-2-5 0,8-1 0,1-2 0,4 0 1,-7-3 2,0 4-2,-10-3-1,3-1 1,-7 0 0,1 1 1,-5 2-1,-8 1-1,-2 2 4,-9 1-4,6-3 2,1-1-1,11-5 2,9-1 8,-2 3-3,-1 4-7,-6 2-1,-11 2 0,-1 1-1,1 1 0,13-2 1,14-5 3,12-3 0,14 2-3,6-5-10,13 0-81,0 0-181,19-25-191</inkml:trace>
  <inkml:trace contextRef="#ctx0" brushRef="#br0" timeOffset="266476.1991">11864 8402 62,'0'0'0,"0"0"-38,0 0 38,0 0 7,0 0 65,0 0 53,0 0-73,-47-50 31,43 47-33,3-1 33,-1 1 16,2 2-29,0-1-17,-2 1 17,2 1-5,0 0-5,0-3-6,0 3 3,0 0 1,0 0-7,0 0-16,0 0-19,0 0-15,0 14 0,0 12 4,0 6 25,2 9 3,3 8 3,-1 14-12,3 9 4,-7 11-5,0 6-4,0 1 1,0 6-14,3 1 2,3 1-3,4 3 16,-3-2-12,1-2 5,-4 2-2,-2-4-10,-2-5 9,6-9-8,-6-4 4,5-4 1,-1-8-5,2-4-2,1-2 8,0-2 2,-2-2-7,-1-6 2,-4-3 1,2-5 0,-2-10-2,0-6 4,0-3-5,0-8 5,0-4-5,0-3 2,0-4-2,0 0 3,0 0-5,0-2 12,0-1 4,0 0 4,0 2 2,0-2-2,0 0 5,0 0 2,0 0 9,0 0 0,0 0-4,0 0-8,0 0-12,0 0-1,0 0-1,0 0-3,0 0-3,0 0 0,-3 0-4,1 0 12,2 0 1,0 0-7,0 0-4,0 0 3,0 0-2,0 0 5,0 0-2,0 0-8,0 0 0,0 0-3,0 0 2,0 17-2,0 0 3,0 8 1,0 2-1,-3 4-3,-5 11 3,5 8 2,-6 6 0,0 8-2,-5 4 1,8 9-2,2 2 1,4 6-2,0 1 2,0 0 2,3 6-2,4-2-2,4 2 2,-2 3 1,3 5-1,-1 6-2,2 3 2,-4-3 0,-2 3 0,-4-8 1,0-1-3,-3-1 5,0-8-3,3 1 0,-2-5 0,-1 0 0,0-1 0,0 0 0,-4-7 1,-2-4-1,-1-11 0,7-8 0,0-6-1,0-8 0,0-3 1,0-8 0,0-5 1,0-6-1,0-8 0,0-5-1,0-4 0,0-1-7,0-2-3,0 0-8,0-8-7,0-25-33,7-23-123,5-14-63,12-19-155,2-13-593</inkml:trace>
  <inkml:trace contextRef="#ctx0" brushRef="#br0" timeOffset="268658.4603">13750 8058 353,'0'0'145,"0"0"-42,0 0-38,0 0-2,0 0 30,0 0-22,0 0-19,70-9-1,-56 21-10,4 8 2,1 10-12,-3 7-5,2 11 0,-6 10 1,-3 17 12,-2 13 12,-3 9-11,-4 2-8,0 0-22,0 0-3,0 3 0,0 7-1,0 17 1,-7 12-1,-3 4 2,1-6 5,-2-4 3,10-6-10,1 0 7,0-7 11,9 2 12,3-5-13,0-3-18,1-5 2,1-2-2,-6-2 5,0-3 1,1-9-2,3 1 6,-6-7-12,0-4 3,-3-6 0,-2 0 2,1 0 3,-2 0 7,0 0-10,0-3 7,0-5-6,0-1 2,1-1-4,10-1 13,4-1-2,-3-1 6,-1-4-1,-2-3-7,3-5 11,2-2-2,-4-3 6,3-1 14,0-8-27,-4-10-12,-5-7-1,-1-7 5,-2-10-2,1 0 18,-1 0-4,0-3-21,-1 3 4,2-2 0,-2-1-5,2 0 6,-2 4-5,0-4 0,0 0 0,0 3 4,0-3-5,0 0 0,0 2 0,0-2 0,0 0-3,0 1 3,0-1 0,0 0-1,0 11-7,0 6 1,-2 10 3,-12 7 3,-2 9 2,0 9 0,3 5 0,4 9-1,-3 0 0,6 5 1,1 4-1,3 0 0,1 4 2,1-3-2,0-3 0,0-3-2,1-5 2,7-6 1,0-8-1,1-8 0,0-14-1,-3-12 1,-3-8-3,0-9-21,-3 0-7,0-31-32,-2-33-88,-14-39-170,-4-38-336</inkml:trace>
  <inkml:trace contextRef="#ctx0" brushRef="#br0" timeOffset="270007.2425">15591 7738 141,'0'0'263,"0"0"-198,0 0-31,0 0 53,0 0-18,0 0 81,19 59-69,-19-43-23,0 0-16,3-2-5,-3 6 15,3-1-5,0 7-9,-1 6 1,5 3-3,0 2-10,0 0 8,2-1-11,1 3 4,1 2-9,-2 8 4,0 11 0,1 15 3,0 9 2,-1 11-7,4 6 1,0 6-5,4 1-10,2 12-4,1 5 0,-7 4 0,2 11 0,-2 5-1,-1 3 0,5 2 0,7-1-1,-2-3 1,4-3-1,-3-8 1,0-4 0,-3-8-1,-1-8 2,-2-7-2,1-4 3,-1-6 1,2-5 3,1 0 15,2 3-3,2-4-18,-5-2 2,-1-6-3,0-6 3,-5-10 0,2-4 5,-1-3 0,-5 0 8,1-5-6,-4-6-7,3-9 2,-1-4-5,-1-7 9,-1-6 7,-3-5 11,-3-3 6,0-4-2,0-3-12,0-6-4,0 2 6,0-3 1,0-2-9,0 3-4,0-3 4,0 10 11,0 2-19,0 8-2,-6 3 2,3 1-1,0-2-1,-1-1 0,0 4 1,3 3-3,-1 2-1,1-1-1,-1 5 1,2 8 0,0 5 1,0 8-1,-3 5 7,-4 8-7,1 3-3,-4 4 2,-2-2 2,-2 2 2,1-5-3,4-1-3,3-5 3,-2-5 1,4-3-1,2-3 2,1-3-2,1-7 0,-2-7 3,2-3-3,0-7-1,0-7 1,0-5-6,0-1 5,0-6 1,0-2-3,0-2 2,0-3-12,0 0-22,0 0-23,0-3-20,-1-25-48,-8-16-50,0-21-158,8-22-383</inkml:trace>
  <inkml:trace contextRef="#ctx0" brushRef="#br0" timeOffset="271374.1222">10591 10047 824,'0'0'20,"0"0"-20,0 0-53,0 0-41,0 0-62,0 0 63,51-4-4</inkml:trace>
  <inkml:trace contextRef="#ctx0" brushRef="#br0" timeOffset="271620.4197">12594 9726 1136,'0'0'0,"0"0"-61,0 0-33,0 0 35,-81-14-39,81 14 32,0 0 38,11 7-115,14 0-143</inkml:trace>
  <inkml:trace contextRef="#ctx0" brushRef="#br0" timeOffset="271883.9803">14722 9607 1026,'0'0'40,"0"0"-40,0 0-42,0 0 38,0 0-18,0 0-34,-12-26 21,12 26-133,0 2-163</inkml:trace>
  <inkml:trace contextRef="#ctx0" brushRef="#br0" timeOffset="272125.0622">17003 9571 718,'0'0'0</inkml:trace>
  <inkml:trace contextRef="#ctx0" brushRef="#br0" timeOffset="272690.0078">17071 7699 261,'0'0'27,"0"0"87,0 0-24,0 0-54,85 61-28,-71-50-5,-3 1-3,0 0-1,-3 0 1,1 1-20,-2 3-43,-3-2-83</inkml:trace>
  <inkml:trace contextRef="#ctx0" brushRef="#br0" timeOffset="273852.1812">17236 7939 247,'0'0'245,"0"0"-157,0 0-67,0 0-4,0 0 14,0 0 17,0 0 20,0 6 1,0 5-32,0 7 40,0 3-7,-3 6-14,0 5-14,3 4-10,0 3-4,0 6 10,0 7-14,0 7 1,0 7-5,0 5 4,6 4 1,-2-2-6,3 0 2,1 2-7,-5-2-3,0 3 1,-2 1 2,-1 4 7,0 1-9,2-1-5,-2-3 9,0-5-5,0-7-4,0 1 0,0-4 3,0-1 7,0 1-3,-3-4-4,-2 1 1,2-4 1,0-6-5,1-1-1,2-3-3,-1-3 2,1-2 1,-3-4-5,3 1 1,-2-1 7,0 2-8,2 0 5,0-2 1,0 2 4,0-3-7,0-2-1,0-2-3,6-3 6,0-1 1,0-5 9,0 0-11,2-3-3,-2 0-2,2-3 2,0-5 2,-1 2-2,0-6-2,-2 0 0,-4-4 1,3-2-2,-4-2 3,0 0 8,0 0 22,0 0 4,0 0-11,0 0 6,0 0-1,0 0-11,0 0-7,0 0 8,0 0-6,0 0-4,0 0-10,0 0 17,0 0-4,0 0-10,0 0-3,0 0 3,0 0-3,0 0 0,0 0 3,0 3-4,0-3 1,0 0-5,0 0 4,0 4-1,0 3 0,0 7-1,0 5 0,0 12 2,-4 0 1,3 6 0,-1 9 0,2 4 0,0 6 2,0 4-2,0 2 0,13 4 0,-4 1 0,6-3 0,-1 3 4,1-1-4,-4 4 0,0 0 0,2-2 0,-7 5 0,5 0-1,-2 6 1,1 1-2,3-4 2,-1 0 1,0-5 0,-1 4-1,-1-7-1,-4-1 1,1-1 2,2-1-2,0 4 0,3-2-1,-6 1 1,-2-1 0,-1-6 0,-1-6 0,-2-9 0,4 1 0,2-11 0,4 0 0,-1-9-1,1-8-1,1-6-9,-2-9-23,2-4-13,4 0-30,-2-21-74,5-24-149,-7-21-420</inkml:trace>
  <inkml:trace contextRef="#ctx0" brushRef="#br0" timeOffset="275406.0884">10045 9583 357,'0'0'7,"0"0"3,0 0 31,0 0-11,0 0 25,0 0 24,-67 24-22,67-24-11,0 3-13,0 1-18,0-1 5,0-1 13,0 3 11,0-5-29,0 3-9,0 1 19,0 1 13,6-1-10,10 5 26,6-2-12,12-3-6,17 1-1,18-2-2,7-3-14,15 0 0,7 0-11,12-5 1,4-5 0,4 0-6,-1 1 5,-1-1-6,-5 0 3,3 0-1,0-1 0,2 2-4,3-2 0,2-1 0,0-2 0,-1 2 0,0 0-1,-15 3 1,-9 1 2,-10 0 0,0-1 2,2 2 3,3-3 19,0 3-8,-3-2-7,-7 1-7,-4 2-1,5-1 5,9-2 1,6-1 7,2 2-3,-2-1-3,-6 4-4,-7 3-1,-3-1 3,-6-1 7,3 1-7,3 1-7,-2 2 4,-2-2-5,5-1-1,5 0 0,1-2 1,-4-2 2,-1 3-2,0 1 0,-6 0 2,2 2-2,-5-1 0,1 1 1,-1-2 0,5-1 3,5 1-3,4 0 1,-1-3-2,-5 3-1,-5-2 0,-2 2 1,7 0-1,-5 3 4,5-3-6,6 3 3,3-3 0,3-2 0,-3 2 1,-3-3 1,-1 6-1,1-3 0,3-1-1,0 1 1,0 2-2,-4-2 0,0-2 1,-2 4 0,1-6-4,1 4 4,0-3 0,0 3 0,-4-2 0,-6 3 0,-3 2 3,-2 0-2,0 0 1,2 0-1,0 0-1,-5 0 0,-4-3-3,-5 2 2,0-2 1,-5 0 0,1 1 1,4-1 3,0 3-4,-4 0 1,-2 0 13,-8 0-1,-7 0-1,0 0 3,-10 0-4,-6 0-5,-7 0-4,-7 0-1,-4 0 4,-5 0-5,0 0-4,-5 0-65,-30 0-171,-28-14-241</inkml:trace>
  <inkml:trace contextRef="#ctx0" brushRef="#br0" timeOffset="277355.8836">11001 9172 1016,'0'0'59,"0"0"-23,0 0 125,0 0-73,0 0-34,0 0-14,0 0-9,0 2-26,-3 28-3,-6 18 21,1 3 8,0-1-12,3-4-4,-1-9-5,-1-8-5,1-8-4,6-9 1,-4-7-1,4-2 0,0-3 9,0 0 0,0-14 14,4-20-8,9-13-10,-2-8-6,3-8 0,2 7 2,2 7 0,-3 9-2,2 13 1,-4 7 4,-1 6 3,2 6 2,-5 4-1,4 4-1,-1 0-7,6 7 0,2 15 1,5 5 0,-3 6 2,-2 1-4,-4 5-1,-7-2 0,0-1-2,0 0-37,-6-7-60,-3-5-113,0-5-136,0-12-552</inkml:trace>
  <inkml:trace contextRef="#ctx0" brushRef="#br0" timeOffset="277528.4964">11059 9369 1062,'0'0'93,"0"0"-65,0 0 161,0 0-81,0 0-76,0 0-25,100-43-5,-35 34-2,8 2-36,4 4-177,-2-4-214</inkml:trace>
  <inkml:trace contextRef="#ctx0" brushRef="#br0" timeOffset="277836.233">12549 8867 1436,'0'0'48,"0"0"64,0 0 51,0 0-98,0 0-32,0 0-20,-9-20-13,9 39-6,13 6 6,4 7 8,-5 9-4,-3-2 6,-3 0-6,-3-2-2,-3-2-2,0-1-1,0-1-21,0-3-83,-11-4-65,4-9-109,1-14-247</inkml:trace>
  <inkml:trace contextRef="#ctx0" brushRef="#br0" timeOffset="278217.0611">12576 8933 977,'0'0'62,"0"0"22,0 0 85,51-72-81,-18 64-29,2 5-22,4 3-6,1 0-18,-1 0-4,-9 5-2,-11 6-5,-7 3-2,-8 0-3,-4 6 3,0-1 3,-14 1 8,1-1-3,5-5-4,3 2-3,5-3 1,0 1 1,20 3 0,2-1-1,5 1 0,0 1 0,-5 2 1,1 1 3,-7-2 21,-6-2 10,-4-6-4,-6 2-6,0 0-3,-10 0-1,-25 0 1,-11 4-13,-10 0-11,-8-5-37,-10-2-101,5-10-145,0 0-458</inkml:trace>
  <inkml:trace contextRef="#ctx0" brushRef="#br0" timeOffset="278921.6786">14813 8842 646,'0'0'125,"0"0"-61,0 0 55,0 0-11,0 0-25,0 0 2,0 0 12,39-48-29,-39 42-8,0-4-2,0 3-11,0 4-2,-6-7-20,-7 8-3,-10 2-11,-2 0 4,-12 12-9,-7 17 0,1 9 5,6 1 1,12 4-1,15-4 1,10-2-1,27-5-8,25-4-3,18-12 4,12-6-4,-2-7-25,-4-3-75,-18-3-55,-13-11-222,-15-5-515</inkml:trace>
  <inkml:trace contextRef="#ctx0" brushRef="#br0" timeOffset="281396.2368">16593 8702 242,'0'0'90,"0"0"-57,0 0 9,0 0 33,0 0-2,0 0 35,0 0 1,39-17 27,-32 14-29,-3 2-4,-2-1-11,-1 2 5,-1 0-18,0 0-14,0 0-27,0 0-17,0 2-21,0 16 1,0 7 35,0 5-8,0 4-5,0-1 1,-6 3-3,1-7-8,-1 2-2,2-4-6,4-7 2,0-3-3,0-6 1,0-5-3,10-1 1,12-5 8,5 0-2,9 0-1,3-10-6,2-5-2,-2 1-11,-6-6-63,-7 3-44,-3-4-118,-8 1-167</inkml:trace>
  <inkml:trace contextRef="#ctx0" brushRef="#br0" timeOffset="281583.2685">16787 8807 1030,'0'0'88,"0"0"-17,0 0 26,0 0-22,0 0-50,0 0-12,109-8 0,-61 3-13,-6-1-2,-6-4-106,-11 0-126,-12-2-172</inkml:trace>
  <inkml:trace contextRef="#ctx0" brushRef="#br0" timeOffset="281771.426">16629 8661 616,'0'0'471,"0"0"-414,0 0 110,0 0-26,0 0-66,0 0-55,43-41-17,1 34 3,9 3-6,0 1-3,1 3-26,-2 0-140,-1 0-130,-6 0-331</inkml:trace>
  <inkml:trace contextRef="#ctx0" brushRef="#br0" timeOffset="282049.3078">17760 8537 1313,'0'0'109,"0"0"-11,0 0 19,0 0-37,0 0-54,0 0-20,-16 56 2,15-17 25,1 5-16,0-1-6,0-4-3,0 2-5,0-5-1,-3-4 1,0-2-3,-4-5-25,5-5-61,0-6-56,2-4-96,0-10-169</inkml:trace>
  <inkml:trace contextRef="#ctx0" brushRef="#br0" timeOffset="282251.961">17782 8613 1127,'0'0'60,"0"0"101,0 0-13,0 0-75,0 0-44,0 0-24,94-56 4,-51 53-5,-2 2-4,-1 1-5,-2 0-42,-7 0-83,-10 0-132,-7 0-156</inkml:trace>
  <inkml:trace contextRef="#ctx0" brushRef="#br0" timeOffset="282423.365">17778 8818 991,'0'0'145,"0"0"-68,0 0 52,0 0-4,0 0-36,141 6-66,-76-14-23,-4 0-4,1 1-71,-3 5-131,-4-6 25,-7 2-194</inkml:trace>
  <inkml:trace contextRef="#ctx0" brushRef="#br0" timeOffset="293934.1263">11001 10229 802,'0'0'18,"0"0"45,0 0 50,0 0-40,0 0-10,0 0 10,0 0-8,12-44-22,-12 44 4,0 0-6,0 0-8,0 0-7,0 0-1,0 0 0,0-3 7,0-1 10,-12-6 12,-3 1-34,2-7-15,8-1 5,2-3 5,3 0-3,0 1-11,13-1 1,10 6 0,2 4-2,2 4-2,-2 6 2,0 0-5,-4 20 2,-5 10-2,-12 12 2,-4-2 0,-14 4 2,-15-10 1,-10-3 1,-7-4-1,-2-8 0,-1-9-1,7-3 1,4-7 0,12 0 1,8-14 2,9-6-1,3-2 8,6-2-8,0 7 4,9 3-3,12 6-2,3 8-2,13 0 1,2 13-1,6 12-7,7 6 6,7 8-21,9-2-77,3-1-79,4-9-192</inkml:trace>
  <inkml:trace contextRef="#ctx0" brushRef="#br0" timeOffset="294654.641">12494 9951 806,'0'0'129,"0"0"34,0 0-24,0 0-35,0 0-44,0 0-11,0-3-13,0 3-15,0 0-9,0 12-5,0 8 33,0 0-8,0 3-6,0-3-2,-3 2-4,-3-3 1,3-7-9,0 1-4,3-7-2,0-3-5,0 1 3,0-1-2,0-2 1,0 2 3,6 0 2,3 0-2,10 1-1,4-4-4,0 3-1,3-3-39,-6 0-57,-1 0-23,-8 0-82,-2 0-10,-4 0 50,-4 0 38,-1-7 78,0-2 45,0-4 28,0-1 145,0-1 13,0 0 8,0 6-24,0 2-26,0 4-40,0 3-12,0 0-49,0 0-21,2 19-22,6 18 0,-1 6 13,-1 3-9,0 0-4,-3 7-14,-3-1-116,0-5-148,-3-10-492</inkml:trace>
  <inkml:trace contextRef="#ctx0" brushRef="#br0" timeOffset="295447.8864">14855 9844 673,'0'0'36,"0"0"85,0 0 31,0 0-53,0 0-11,0 0 21,0-12-22,0 12-26,0 0-19,-17 3-19,-14 16-5,-5 5 1,1 5 2,3 3-10,8-1 5,8 2-7,9 0-2,7-2-6,0-3 1,21-5 1,14 1-2,7-10 0,6-5-1,2-6-7,-3-3-3,-6-3 7,-9-13 0,-13-4 2,-7-3 0,-9 1 2,-3 3 4,-3 4 6,-18 8-6,-4 4-5,-6 3 0,-5 0-10,0 20-23,4 6-100,4-3-192,4-3-458</inkml:trace>
  <inkml:trace contextRef="#ctx0" brushRef="#br0" timeOffset="296274.0728">9051 3489 87,'0'0'0</inkml:trace>
  <inkml:trace contextRef="#ctx0" brushRef="#br0" timeOffset="297901.9654">8863 3463 213,'0'0'70,"0"0"-49,0 0-21,0 0-47,0 0-101</inkml:trace>
  <inkml:trace contextRef="#ctx0" brushRef="#br0" timeOffset="300251.794">16535 9740 534,'0'0'90,"0"0"-70,0 0 0,0 0 38,0 0 29,0 0-14,0 0-4,14 3-28,-9-3-11,-4 0 16,-1 0 5,0 0-8,0 0 24,0-8-5,-14-1-59,-6-1 3,-6 4-2,-5-2 2,0 8-5,0 0 3,2 0-3,6 8 6,-1 8-4,6 1-1,4 0-1,4-1 1,10 4-2,0-3 0,3-2 0,21-5 3,11-1 1,10-5 2,8-4-6,2 0 0,0-7-1,-4-5 1,-5-5-2,-10 5 2,-11 0 0,-12 6 2,-4 3-1,-7 0 10,-2 3 7,0 0-2,-6 0-13,-24 17 2,-13 2 2,-9 10 0,-2 1-3,-2 1 1,8 0 8,6 1-5,13-3 1,17-6-5,8 2-2,4-5-2,21-3 0,16-6 8,12-5-3,5-6-4,-2 0 1,-4 0-1,-9-13-1,-12-1 2,-13-2 2,-12-4 1,-2-2 3,-10 5-5,-11 1-3,-8 5-3,1 8-20,10 3-53,11 0-95,7 0-94,5 3-237</inkml:trace>
  <inkml:trace contextRef="#ctx0" brushRef="#br0" timeOffset="300857.8453">17840 9835 697,'0'0'82,"0"0"74,0 0-20,0 0-34,0 0 12,0 0-40,0 0-5,0-7-19,0 7-20,0 0-2,0 0-16,0 0-7,0 7-1,0 12 1,-5 2 15,-2 4 2,-4-3 6,7-3-11,-1 1-5,4-4 1,-1-4-8,2-1 0,0-2-3,0 1 2,0-3-1,5 0-2,15 0 8,3-2-6,7-3 5,2 1-7,3-3-1,-1 0-4,-5 0-35,-14 0-37,-5 0-43,-10 0-121,0 0-12,0-10-85,0-2-110</inkml:trace>
  <inkml:trace contextRef="#ctx0" brushRef="#br0" timeOffset="301023.266">18039 9969 724,'0'0'261,"0"0"-76,0 0 5,0 0-45,0 0-21,0 0-24,6-25-32,-6 32-40,0 25-22,0 13 32,0 11-5,0 3-27,-1 0-6,-8 9-11,-3 0-140,2 0-146,10-8-453</inkml:trace>
  <inkml:trace contextRef="#ctx0" brushRef="#br0" timeOffset="311631.9137">10692 11047 289,'0'0'249,"0"0"-156,0 0-9,0 0 44,0 0-20,0 0-26,0 0-1,0 0-24,0 0 2,-13 0-24,-4 0-21,1 0 0,4 0 9,-3 0 1,7 0 16,4 0 10,4 0-4,0 0-2,0 0-2,1-10-22,22 3-14,8-5-6,5 5 0,0 4-1,-3 3 1,-10 0 0,-3 0-2,-8 3-2,-3 11-2,-9 1 2,0 2 2,0 2 2,-18 2 1,-6-1-1,2-3 0,1-8 0,9-1 0,9-6 0,3-2-1,0 0-1,0 0-8,3 3-16,14 1 23,12 1 3,1 3 3,-1 4-3,-1 3 1,-6 4-1,-4 5 0,-9-5 0,-6 1 0,-3-4 3,0 0-2,0-3 11,-24-5 4,-4-2 8,-11-3 3,-9 0-8,-1-3-4,7 0 1,2-3-9,11-6-2,13-5-5,10 4-2,6-3-54,10 4-20,31-1-124,15 3-44,11-3-101</inkml:trace>
  <inkml:trace contextRef="#ctx0" brushRef="#br0" timeOffset="312425.8587">12339 10911 696,'0'0'151,"0"0"-41,0 0 28,0 0-51,0 0-15,0 0-12,0 0 0,0 0-5,0 0-3,0 0-13,0 0-10,0 0-11,0 0-9,0 0 1,0 0-4,0 0-3,0 0-3,0 8 0,0 1 6,3 7 11,-3 1-9,3 0 2,-3 3 1,0 3 1,0 0-1,0-3-7,0 0 2,0-4-3,0-6-2,0-3 1,0-2-1,0-1-1,0-1 0,6 2 4,10 0-3,5-1 5,3-4 0,6 3-6,3-3-4,-4 0-25,3 0-39,-2 0-26,1 0-49,7-3-51,0-11-7,-2-1 31,-10-6-166,-10 4-129,-12 1 465,-4-1 57,0 1 461,-4 0-243,-4 3-60,3 7-34,1-1-1,0 3-42,4 4-28,-1 0-56,1 0-26,0 24-23,0 11 1,0 15 33,0 3-25,0 4-9,1 0-5,-1 0-7,0-7-70,0 0-77,0-8-164,2-5-523</inkml:trace>
  <inkml:trace contextRef="#ctx0" brushRef="#br0" timeOffset="313755.4487">14895 10843 276,'0'0'45,"0"0"-42,0 0 4,0 0 17,0 0-8,0 0 0,52-4 12,-43 1 9,2 0 55,-2 2-15,-6-2-17,0 0 14,-3 3 27,0-4 12,0-2-25,0 2-22,0-3-28,0 1 12,0 0 8,0 2-20,0-2-11,0-1 2,-3 0-9,-9 2-6,-3-2-2,-4 2 0,-6 2 6,2 3-2,-6 0 1,6 11-3,-2 3-10,8 5-1,2-2-2,7 5 2,4-1-3,4-2 0,0 0 0,6-2 0,15-6 0,1-2 2,7-2 8,-3-4-5,-2-3-3,-3 0 0,-7 0-2,-8 0 1,-2 0 1,-2 0 1,-2 0-2,0 0 2,0 0 5,0 0-4,0 0 1,4 0-3,0 0 2,2 0-3,4 0 2,-4 0-3,1 0 0,2-3 1,0 3-1,2-4 2,5 4 0,-3-3-1,2 3-1,-3 0 0,-4-3 0,-3 3 0,-2 0 1,-1 0 0,-2 0 0,3 0 2,-3 0 5,0 0 4,1 0 1,-1 0 1,0 0 5,0 0-7,0 0 6,0 0-5,0 0-4,0 0-8,0 0 4,0 0 0,0 0 1,0 0-4,-12 0-1,-7 10 3,-8 7-1,-6 6 0,-3 7-3,-2 5 1,-1 5-1,-2-1 2,10 4-3,9-5 1,8 1-1,11-3 0,3-4 1,8-4-3,20-8 3,10-4-1,8-9 1,3-7-1,-1 0-2,-2-7 2,-8-10-2,-4-7 3,-11-5 4,-11-10-3,-7-5 1,-5-2-2,-6 3-3,-16 7-12,-8 7-15,3 12-23,-7 3-31,-1 4-92,-2 1-160,-4-7-445</inkml:trace>
  <inkml:trace contextRef="#ctx0" brushRef="#br0" timeOffset="317448.3574">16605 10964 546,'0'0'138,"0"0"-82,0 0 56,0 0 25,0 0-67,0 0 0,0 0-1,8 3 11,-8-3-28,0 0-12,0-6-6,0 0 0,0-2 7,-8 0-14,-6 0-13,-5 5-6,-4 0 1,-1 3-7,-1 0 2,1 6-4,6 11 0,7-1 0,5 1-2,6 0-2,0 3 4,12-3 3,10-5-3,5-5 2,2-4-1,1-3 4,0 0-5,-6-7 0,0-8 2,-9-3-2,-1-1 4,2-1-1,-7 3-2,1 8-1,-7 1 1,3 8-3,-3 0 2,5 17-8,0 17 8,1 8 9,-1 5-4,-4 3-5,-2-4 13,-2-4-12,0-2 11,0-8-5,0-8 5,-14-4 5,-3-3-2,-11-8 11,-4 2-6,-2-6-12,-2 0-8,6-5 0,8 0-66,12-5-20,10-11-172,13-4-238</inkml:trace>
  <inkml:trace contextRef="#ctx0" brushRef="#br0" timeOffset="317996.1513">17728 10952 742,'0'0'89,"0"0"-21,0 0 46,0 0-11,0 0-31,0 0 21,21-24-25,-21 24-27,0 0 10,0 0-2,0 0-14,0 0-9,0 0-11,-6 0-10,-15 0-1,-4 11-3,2 5 1,5 4-1,11-3 0,-3 2-2,8 0 3,2 1-2,0 0 0,12-3 0,9 0 1,9-2 1,7 2 4,-2-2-6,0 2 0,-7 0 1,-6 4 0,-6-5 0,-9 1-1,-3-1 8,-4-2 3,0-1-1,-4-1 4,-13-1-2,-8-5 6,-5 1-11,-3-4-7,4-3-10,0 0-44,9-3-43,11-19-118,9-14-92,6-12-667</inkml:trace>
  <inkml:trace contextRef="#ctx0" brushRef="#br0" timeOffset="318184.069">17930 10972 942,'0'0'126,"89"-34"-57,-31 15 86,3 2-21,-4 0-43,-5 4-37,-10 2 0,-16 5-29,-11 2-19,-7 4-6,-8 0-9,0 0-59,0 0-92,-20 10-93,-2 0-163</inkml:trace>
  <inkml:trace contextRef="#ctx0" brushRef="#br0" timeOffset="320993.9011">10679 12157 627,'0'0'117,"0"0"22,0 0 33,0 0-66,0 0 2,0 0 5,0 0-18,3-45-31,-3 45-11,0 0-7,0 0-19,0 0-19,0 19-6,-10 10 3,-9 7 12,3-2-7,3-4-9,-1-4 9,8-2-6,3-5-2,3-4 2,0-1-1,3-1-1,17-4 0,8-1 2,9-5-4,2-3-18,5 0-43,0-3-27,-5-10-44,-4-1-44,-6-1 14,-9-2 32,-10 0 57,-7 4 73,-3 0 77,0 3 52,0 0-2,-7 4 34,4 6-37,2 0-27,1 0-30,-2 0-39,-1 22-25,-1 12 10,0 11 21,4 2-28,0 0-6,0 2-8,0 3-66,0-1-69,0-4-184,0-5-447</inkml:trace>
  <inkml:trace contextRef="#ctx0" brushRef="#br0" timeOffset="321970.0317">12689 12176 738,'0'0'37,"0"0"72,0 0-16,0 0-23,0 0 25,0 0-16,-51-26-10,51 26-27,0 0-8,6 0-9,23 0-11,13 0 4,7-3 8,3 3-16,-10-4-8,-9 4-2,-13 0-1,-8 0-7,-7 0-22,-4 0-26,-1 0-42,0 0 12,-10 8 56,-5 1 23,-8-6 1,4 1 1,6 0 5,-2-4 4,4 2 7,4-2 12,0 3 5,1-3 5,3 0-2,0 4 0,-5 0-10,-1 2-4,-1 5 13,-2 1-8,-2 2-12,4-1 1,-2 2-1,2-1-1,4 2 4,-4-5-4,6 5-4,1-6 1,3-3-6,0 0 0,0-4 0,0-1 0,6 3 2,11-3 1,6 4 4,9-2 1,7-1-3,4 4-2,-1-3-1,4 7-1,-8 3-1,-2 6 0,-4 4-1,-13 2 1,-8 1 7,-11 2-5,0 1 19,-10-3 1,-16-4 16,-10-4 2,-3-4 9,-6-3-15,-5-5-12,0-1-9,0-2-8,1-2-5,8-2-18,8 0-76,13 0-54,14-14-179,6-11-827</inkml:trace>
  <inkml:trace contextRef="#ctx0" brushRef="#br0" timeOffset="322607.1615">15183 12163 650,'0'0'62,"0"0"38,0 0 60,0 0-42,0 0-18,0 0 15,14-49-56,-31 47-11,-3 2-7,-12 0-27,-7 22-1,-6 11 11,-1 10 3,1 13 1,10 4-4,5 2-5,21-6-8,9 1-8,19-8 4,27-6-4,17-11 0,9-12 6,9-16-7,-6-4 4,-9-3-6,-24-18 2,-17-11-2,-21-8 6,-4 1-2,-22 0-4,-21 5 0,-15 14-6,-11 10 4,1 10-22,5 0-30,13 11-46,6 11-167,10-2-170</inkml:trace>
  <inkml:trace contextRef="#ctx0" brushRef="#br0" timeOffset="323783.069">8853 5736 406,'0'0'0,"0"0"-85,0 0 65,0 0 6,115-40-40,-57 12 15,17-11 39,19-11 7,18-6 94,13-3-35,5 1-66,-1 1-224</inkml:trace>
  <inkml:trace contextRef="#ctx0" brushRef="#br0" timeOffset="324174.9331">15290 3152 135,'0'0'7,"0"0"-4,0 0 22,100-6 6,-74 6-2,-2 0-9,-3 0-13,1 0-7,0 0 0,4 0-20,0 0-25</inkml:trace>
  <inkml:trace contextRef="#ctx0" brushRef="#br0" timeOffset="324318.0239">15862 3209 301,'0'0'69,"0"0"-22,0 0-16,0 0 45,0 0-27,0 0-49,17 0-98</inkml:trace>
  <inkml:trace contextRef="#ctx0" brushRef="#br0" timeOffset="325843.0744">17032 12206 643,'0'0'60,"0"0"-27,0 0 91,0 0 2,0 0-34,0 0-20,0 0-26,32-46 1,-32 43 13,0-3-6,0-2-9,0-1-12,-17 1-18,-5 2 12,-7 0-22,-4 6 3,-4 0-2,2 0-2,4 7-1,2 3 0,12 2 1,9-1-4,8-2 1,0 4-1,16 0 1,18-1-1,12-4 7,12-4-5,-2-4 1,-2 3-3,-12-3 0,-12 0-3,-16 2 3,-8-2-1,-6 3-4,0 3 3,-17 7-7,-19 7 4,-13 9 5,-1 4 5,4 3-2,12-2-3,12-4 2,16-2-2,6-8 0,0-6 0,26-4 0,10-7 3,10-3 4,4-3-1,-1-14-3,-11-2 1,-9-1 1,-13-6-2,-11 2 2,-5 4-2,0 0-3,-9 11-22,-5 5-54,5 1-122,6 3-86,3-6-338</inkml:trace>
  <inkml:trace contextRef="#ctx0" brushRef="#br0" timeOffset="326337.6824">18121 11889 950,'0'0'58,"0"0"81,0 0 35,0 0-60,0 0-61,0 0-22,6-20-19,-6 23-6,0 14-4,-6 7 22,-1-2-12,3-5-2,4 3-3,0-1 4,0-2-8,0 0 2,14-1-1,3-3-3,5-3 1,-2-3-2,2-6-16,0 2-24,1-3-13,-2 0-35,0-3-27,-2-7 0,-6-1 28,1-1 43,-10-5 37,1 0 7,-4 3 66,1 2 25,-2 5 63,0 1-22,0 4-20,0 2-11,0 0-36,0 0-26,0 17-29,0 20-7,0 13 17,0 5-3,0 2-17,0-2-2,0-1-56,0-2-141,0-5-219</inkml:trace>
  <inkml:trace contextRef="#ctx0" brushRef="#br0" timeOffset="332371.1206">707 9475 364,'0'0'86,"0"0"-40,0 0-2,0 0 16,0 0-23,0 0 13,0 0 7,-41 6 3,41-5-22,0 3-5,7 2-28,23 5 3,20 0 58,25-3-11,27-2-17,22-6-12,29 0-12,16-13 0,17-4-14,8 3 5,-2-1-9,-7 4 4,-13 6-2,-8 0-9,-3 1 5,2-1 6,6-3-1,-4-1 4,-4-2-5,-12 2 4,-16 6-2,-11-4 1,-4 3-1,-13-2 1,-4 1 0,-12-3-2,-5 2 1,-2-1 0,-3 1 0,0-5-2,0 5 2,-4-3 2,-7-2-2,-10 5 0,-5-2 0,-7 2 1,-9-4 0,-10 3 1,-9 5 4,-6-1-3,-6 1 4,-3-1 3,-3 3-2,0 0 3,0 0 8,0 0-2,0 0-7,0 0 0,0 0-5,0 0-5,0 0-3,0 0-4,0 0-23,0 0-26,0 0-1,0 3-2,0 7-27,-3-3-105,-11-3-132</inkml:trace>
  <inkml:trace contextRef="#ctx0" brushRef="#br0" timeOffset="334000.2867">11439 9235 112,'0'0'162,"0"0"-153,0 0-7,0 0-4,0 0-21,0 0-80</inkml:trace>
  <inkml:trace contextRef="#ctx0" brushRef="#br0" timeOffset="335606.189">9363 7520 300,'0'0'14,"0"0"-7,0 0 68,0 0 15,0 0 9,0 0-38,13-73 0,-9 67 8,0-2-14,-1 6 41,0 0-17,-3 1 3,3 0-3,-3 1 16,0 0-17,0-3-4,0 3-6,0 0-18,0 0-6,0 0-5,0 0-10,0 0-11,6 0-5,0 9-7,4 15 17,4 9 6,-6 5-6,3 4-3,-5 1 1,-5-5-2,1-4-4,-2-8 1,0-2-8,0-5-1,0-5-6,0-4 1,0-3 0,0-2-1,0-5-2,0 0 1,0 0-15,3 0-40,0 0-68,1-2-24,4-20-106,1-9-354</inkml:trace>
  <inkml:trace contextRef="#ctx0" brushRef="#br0" timeOffset="336003.909">9457 7457 884,'0'0'74,"0"0"15,4-77 29,16 50-21,3 2-16,11 1-20,6 2-26,5 7-7,7 2-6,0 5 3,-7 5-8,-5 3 1,-7 2-13,-12 18-2,-11 9-3,-10 9 0,-10 4 3,-23 4 1,-4-5 0,-2-10-4,3-4 1,7-10-1,9-10 0,5-2 5,-2-5-3,7 0 14,0-2 45,4-5 6,3 0 2,3 4-6,0 3-14,0 0-22,0 0-26,16 0-1,20 16 0,25 9 5,17 8-5,-1 4 3,6 1-3,-3 2-69,-4-6-155,-12-5-199</inkml:trace>
  <inkml:trace contextRef="#ctx0" brushRef="#br0" timeOffset="336822.002">10662 7219 754,'0'0'163,"0"0"-37,0 0 33,0 0-6,0 0-48,0 0-27,42-59-22,-18 59-4,8 0-5,10 10-13,11 16-7,5 10 3,4 6-11,3 3-12,-4-1-4,-9-4 3,-4-2-6,-5-4-6,-10-9-29,-10-3-22,-11-8-68,-12-7-120,-1-5-111,-21-2-191</inkml:trace>
  <inkml:trace contextRef="#ctx0" brushRef="#br0" timeOffset="337195.6659">11247 7059 987,'0'0'97,"0"0"-4,0 0 65,0 0-13,0 0-46,0 0-34,7-42-18,-7 42-15,0 0-12,-7 17-16,-22 13 6,-6 12 21,-11 5-8,-9 2-4,-3 3-1,-4 2 0,-5 2-5,3-6-2,3-3-1,5-8-5,14-6 0,12-7-4,7-3 2,8-6-2,-1-5-1,7-3 0,2-4 0,3-5-1,4 3-3,0-3-21,0 0-28,0-3-23,0-16-32,0-8-134,7-3-74,0 1-2</inkml:trace>
  <inkml:trace contextRef="#ctx0" brushRef="#br0" timeOffset="337983.6902">10707 7199 529,'0'0'85,"0"0"26,0 0 20,0 0 0,0 0-24,0 0-36,3-9-5,-2 9-6,-1-2-19,8-1-16,1 1-12,3-2-10,1 2-3,4 2-8,-7 0-55,-4 0-48,0 0 13,4 0 3,1 0 23,-2 0 45,-3 0 21,0 0 6,-5 0 12,-1 0 57,0 0 25,0 0 4,0 0-2,0 0-8,0 0-18,0 0-3,-16 0-19,-11 0-36,-5 0-10,0 0 14,-4 0 3,4 0 3,9-3-2,2-1 6,9-1-3,6 0-1,-1 2 0,1-1-6,0 0-5,-2 1-3,-2 0-2,7 0-2,3 0 4,-3 2 3,-1-3 2,4 4-5,-2-3 0,2 3-2,0 0 3,0 0-5,0 0 4,0 0-1,0 0 1,0 0-1,0 0 2,0 0-3,0 0-3,0 0-3,0 0-1,0 0-1,-3 14-1,3 9 3,-4 10 7,2 11 4,-1 1-5,3 6 3,-4 1 5,0-4-9,3-6-2,1-3 1,0-10-3,0-3 2,0-6-1,0-9-2,0-2 0,0-4-1,0-2 1,0-3-12,0 0-53,12 0-75,7-12-53,16-17-197</inkml:trace>
  <inkml:trace contextRef="#ctx0" brushRef="#br0" timeOffset="338900.3299">11314 6984 472,'0'0'149,"0"0"-63,0 0 7,0 0 1,0 0-29,0 0-28,0-2-8,0 2 2,0 0 12,0-4-10,0 1-10,8-2-4,-5 2-9,1 3-3,-1-2 6,-3 2 7,0-1 7,0 1-4,0 0 0,0 0 0,0 0-3,0 0-3,0 0 0,0 0 7,0 0 7,0 0 5,0 0-10,0 0-4,0 0 3,0 0-8,0 0-1,0 0-7,0 0 4,0 0-6,0 0 3,3 8-5,0 4 48,1 3-27,1 3-11,3 3 9,-3 5 5,0 2-6,1 3 1,-6 6-2,3 1-3,0-1-4,-3 2-3,0-2-4,0 4 1,0-3-4,0-4 3,0 0-3,0-3 1,0-5-2,0-2 0,0 0-1,0-2 2,0-5-4,0-4 1,0-3-1,3 0 0,-3-5 0,0-2 0,0-1-1,0-2 0,0 0 0,3 0 0,-3 0-2,0 0-8,0 0-18,0 0-38,0 0-38,0 0-64,0 0-161,0-10-471</inkml:trace>
  <inkml:trace contextRef="#ctx0" brushRef="#br0" timeOffset="343301.3391">12039 7106 312,'0'0'232,"0"0"-169,0 0 36,0 0 17,0 0-17,0 0-36,0 0 7,6-44-3,-6 36-33,0 1 17,0-3-5,0-3-18,-6 0 5,-3-3-6,-4-1-3,-4 3-1,4-2 0,-2 6-1,-5 5 1,7-1-5,-6 6-4,-2 0-7,-1 0-2,0 9-2,-1 8 1,-1 4 2,6 2-2,1 3 5,10-2-7,7-1 3,0-1-2,7-1-1,13-5 1,3 1-1,8-3 3,3-4 2,2-1-3,4-3-1,0-3 1,-3-1-2,1-2 0,-5 2-1,-4 2 0,-3 2 0,-10 5-1,-6 5-3,0 4 1,-10 9 2,0 4 5,0 1 6,-10-5 3,-4 0 3,-1-3-1,-3-6 20,0-3-5,-5-2 0,-3-6 11,-1-4-6,-1-1-12,-2-4-6,5 0-13,-1 0-2,3-9-3,3-3-29,2 0-54,0 2-61,3 1-110,2-1-343</inkml:trace>
  <inkml:trace contextRef="#ctx0" brushRef="#br0" timeOffset="347199.6332">8544 6818 440,'0'0'86,"0"0"10,0 0-21,0 0-8,0 0 0,0 0-14,0 0-18,0-3-9,0 3-1,0 0-3,0 0-4,0 0-3,0 0 1,0 0-1,0 0 5,0 0 4,0 0-7,-6 5-6,0 3 9,-4 2 1,1 1-5,3 1-6,-5 9 8,1 6-4,4 14 3,3 9 3,3 9 3,0 8 5,12 6-5,15 10-8,9 6-4,2 4-2,12-1-5,4-5 0,7-6-4,12-1 4,-2-5-4,-2-1 0,-11-5-1,-6-6-1,-7-4 1,-3-4 1,-2-5-1,-4-8 2,-5-4-1,-1-6 2,-5 2-2,5-5 0,0-2 0,-1 0 1,3-2-1,-2 0 0,-2 0-1,-2-3 2,-1-4-1,2 2 1,0-1-1,-2-5 0,2-4 0,-2-1 0,5 2 0,-6-5 1,0 2-1,-4-3 1,-1-1-2,-9-1 1,-1 2-1,-8-5-20,-1 0-72,0 0-1,-1 0-28,-14-6-152,-5-16-156</inkml:trace>
  <inkml:trace contextRef="#ctx0" brushRef="#br0" timeOffset="347643.4469">9721 8408 665,'0'0'75,"0"0"-39,0 0 51,0 0 16,0 0-55,0 0 3,3-16 1,-3 16-11,0 0 5,0 0 33,0 0-9,0 0-14,0 0-19,3 0-15,3 0-1,9 10 24,0 3-10,1 3-13,7 4 1,-4 4-5,2 1 1,0 3 4,-5 0-4,1-3 1,-1-3-3,-6-2 4,4-4-7,-5-6 3,-6-3 2,0-4 2,-3-2 3,0 0 12,0-1-4,-3 10-5,-23 12-5,-22 12-11,-24 17-4,-16 7-7,-3 3-21,10 3-59,17-6-180,7-8-244</inkml:trace>
  <inkml:trace contextRef="#ctx0" brushRef="#br0" timeOffset="357868.3643">10939 10086 475,'26'-89'0</inkml:trace>
  <inkml:trace contextRef="#ctx0" brushRef="#br0" timeOffset="359719.5343">7051 16240 789,'0'0'244,"0"0"-170,0 0-41,0 0 92,0 0 7,0 0-63,0 0-43,-16-17-13,16 27-3,0 20-5,0 14 48,0 7-12,0 7-6,0-1-6,0 1 0,-3-6-14,-1-8-3,2-6-3,2-8-9,0-6 2,0-10-2,0-2-2,0-6-46,0-6-88,0 0-68,15-25-137,5-14-330</inkml:trace>
  <inkml:trace contextRef="#ctx0" brushRef="#br0" timeOffset="360079.5776">7120 16276 927,'0'0'79,"0"0"-7,0 0 45,-30-80 14,30 65-52,0 1-12,12-3-38,14 0-17,8 4-5,5 0 0,5 10-2,-5 3-3,-5 3-2,-16 23 0,-6 8-4,-12 5 4,-12 5 5,-22 1 5,-11-1 6,-6-5-15,7-9 3,10-10 2,13-10 1,12-7 2,7-3 44,-1 0 9,3-10-9,0 3-43,0 4 6,0 3-1,14 0-15,18 12-13,16 16 9,10 5-11,8 7-80,5 2-72,-5-8-317</inkml:trace>
  <inkml:trace contextRef="#ctx0" brushRef="#br0" timeOffset="360739.6455">8525 15983 343,'0'0'502,"0"0"-391,0 0 14,0 0 20,0 0-46,0 0-39,-9-17-20,9 20 0,18 16-22,22 18 6,15 8 49,14 13-27,4-2-26,6 3-7,3-5-10,-11 1-3,-3-8-3,-16-5-10,-6-6-50,-17-9-64,-11-7-78,-11-10-53,-7-10-219</inkml:trace>
  <inkml:trace contextRef="#ctx0" brushRef="#br0" timeOffset="361070.3483">9253 15899 949,'0'0'68,"0"0"40,0 0 69,0 0-73,0 0-30,0 0-31,3-33-19,-15 46-13,-21 19-4,-13 15 26,-12 7-8,-7 9-10,-6 2 4,-4-3 5,-1 2 2,9-11-21,6 0 6,3-9-9,11-5 4,4-7-2,9-8-3,7-8-1,11-6-1,7-7 0,6-3-24,3 0-65,0-3 8,0-23-38,3-11-301,10-4-286</inkml:trace>
  <inkml:trace contextRef="#ctx0" brushRef="#br0" timeOffset="361519.5849">8581 16016 395,'0'0'160,"0"0"-88,0 0 45,0 0 18,0 0-18,0 0 10,9-21-26,-9 21 1,0 0-25,0 0-14,0 0-13,0 0-8,0 0-13,0 0-18,0 0-2,0 0 4,0 7-7,0 16-4,-10 10 6,-6 16 14,-4 11 3,4 2-8,1 7 2,1-1 2,5-6-14,5-10-7,4-8 1,0-7-1,0-10-3,0-5-12,6-6-67,6-10-68,3-6-170,0-20-224</inkml:trace>
  <inkml:trace contextRef="#ctx0" brushRef="#br0" timeOffset="362196.0844">9263 15916 312,'0'0'31,"0"0"63,0 0 1,0 0-44,0 0-5,0 0-15,-3-13-6,3 10 11,0 2 8,0 1 60,-4-3-2,4 3-44,0-2 3,0-1-25,0 0-17,0-2 20,0-1-19,0 1 0,4-1 12,-4 3 22,0 2 20,0 0 7,0 1-23,0 0-6,0 0-11,0 0-31,3 8-10,6 19-4,5 17 4,2 11 25,-4 11-12,-1 4 3,-4-2-1,-4-1-4,-3-1 0,0 1-5,0-5 6,0-6 0,0-7-6,0-5 3,0-9-6,0-7-1,0-6-2,2-8 0,2-7-1,-4-2-18,0-3-122,-4-2-76,-15 0-197</inkml:trace>
  <inkml:trace contextRef="#ctx0" brushRef="#br0" timeOffset="364909.6858">9120 16508 94,'0'0'88,"0"0"-35,0 0 4,0 0-23,0 0 12,0 0-2,0 0-14,0 4 18,0-4 6,0 0 44,0 2-36,0-2 48,0 0 18,0 0-33,0 0-5,0 0-19,0 0-8,0 0-21,0 0-15,0 3-2,3 7-13,7 0 2,10 4 25,-1 4-18,-1 0 1,8 2-8,2 0-6,0-1 0,-1 0-8,-10-2 3,2-4-3,-10-4-2,1 2-24,-7-5-73,-3-1-118,0-5-151</inkml:trace>
  <inkml:trace contextRef="#ctx0" brushRef="#br0" timeOffset="367242.2608">10350 15925 492,'0'0'195,"0"0"-132,0 0 35,0 0 29,0 0-58,0 0 3,0-19-11,0 12-13,0 4 13,-6-2-9,-7 0-22,-3-1-22,-10 5 2,-3 1 9,-4 0-11,-4 7-6,2 7 9,4 5-4,1 2 4,8 1-10,8 4 9,8-2-10,6-2 4,0 2-2,8-4-1,17 0 6,8 0-4,4-5-2,5 4 6,4 0-6,-6 0 1,-3 0-2,-7 1-1,-7 0-1,-2 0 1,-9 1 1,-6 1 0,-2-2 2,-4-3 2,0 0 3,-13-1 7,-8-7 18,-6 4 17,-10-6-18,-2 1 5,-3-6-19,-3-2-6,9 0-6,7 0-5,3-2 0,10-9-33,6 5-39,2-5-41,8-2-161,0 0-268</inkml:trace>
  <inkml:trace contextRef="#ctx0" brushRef="#br0" timeOffset="372439.5268">11448 16165 842,'0'0'32,"0"0"-24,0 0 57,0 0-4,0 0-7,0 0 9,0 0-44,75-42-2,-20 23 6,11 0 27,1-1-16,-6 6-6,-11 0-11,-15 8-17,-15 4-2,-7 2-28,-10 0-83,-3 12-30,0 5-117,-9 3-178</inkml:trace>
  <inkml:trace contextRef="#ctx0" brushRef="#br0" timeOffset="372628.579">11562 16355 772,'0'0'192,"0"0"-138,0 0 61,0 0 7,0 0-57,0 0-7,104 0 19,-24-10-45,16-3-32,-2-2-18,-6 3-231,-15-7-223</inkml:trace>
  <inkml:trace contextRef="#ctx0" brushRef="#br0" timeOffset="376221.1333">18131 15629 666,'0'0'138,"0"0"-74,0 0 51,0 0-3,0 0-52,0 0-13,0 0 10,0 0 12,4-4 9,2 7 11,4 6-37,-2 6-14,-1 4 7,-2 8-6,2 2-7,-5 7-11,-2 5-7,0 2 9,0 1-12,0 3 1,0-6-1,0-4-10,0-9 4,0-11-3,0-8 3,0-4-5,0-2 1,0-3-1,0 0 4,0 0-4,3-3-7,5-16-41,2-1-105,-4 0-44,2 2-91,-3-1-143</inkml:trace>
  <inkml:trace contextRef="#ctx0" brushRef="#br0" timeOffset="376761.7158">18205 15704 657,'0'0'121,"0"0"-44,0 0 74,0 0-54,0 0-49,0 0 13,-10-70 10,10 59-18,0-4 2,6 0-13,10 1-2,3 1-24,5 0 1,1 3-4,1 0-2,1 6 5,-3 1-7,3 3-6,-5 0 4,-1 17-6,-14 9 0,-2 3 0,-5 5 0,0 2 9,-15-3-9,-11 0 3,-5-9-1,1-2 1,-3-5 0,0-7-1,5-4-2,2 1 2,8-7-3,4 0 1,5 0 6,5 0 0,2 0 4,2 0 17,0 0-23,0 0 15,0 0-1,0 0-17,10 0 2,15 0-4,13 13 3,9 6-1,0 6-2,0 1 0,-1 4-5,-1-5-56,-2 3-28,-5-9-132,-6-7-188</inkml:trace>
  <inkml:trace contextRef="#ctx0" brushRef="#br0" timeOffset="377069.8272">18949 15593 1013,'0'0'98,"0"0"-18,0 0 160,0 0-144,0 0-65,0 0 6,-4-34-4,20 37-28,10 11 0,6 8 0,3 5 4,1 6-6,1-3-3,-2 3 0,0-3 2,-6-4-2,-5-3-45,-7-3-14,-9 0-63,-8-7-115,0-3-163</inkml:trace>
  <inkml:trace contextRef="#ctx0" brushRef="#br0" timeOffset="377377.8761">19275 15522 866,'0'0'102,"0"0"36,0 0 31,0 0-24,0 0-58,0 0-26,4-30-3,-4 30-19,0 0-20,-4 0-7,-11 20-4,-14 7 18,-8 10 16,-6 5-17,-4 2-13,-3 1 1,3-1-9,4-5 0,9-2-4,12-7-10,11-6 10,7 1-56,4-8-83,0-4-79,13-11-209</inkml:trace>
  <inkml:trace contextRef="#ctx0" brushRef="#br0" timeOffset="377947.6248">19861 15444 742,'0'0'100,"0"0"47,0 0-13,0 0-35,0 0-12,0 0-4,1-10-2,-1 9-30,-1-6 1,-11 1-43,-2 2 11,-5 1 9,-8 3-19,-3 0 4,-2 0-1,-1 13-7,3 2 2,3 2-6,7 2 3,7 1-5,6-1 0,7 1 0,0 0 0,9 0-1,12-1 1,2-2 0,6-4 3,-3-4 1,0 2-4,-1-4 2,-1 0-2,-2 2 2,-2-3-2,-2 1 0,-6 0 0,-2 3-2,-7 4-4,-3-2 6,0 5 4,-4-3 0,-19 1 15,-3-2 1,-7-3 1,-3 1-10,-2-5-10,0 0-1,-2 1-61,-5-3-153,-1-4-259</inkml:trace>
  <inkml:trace contextRef="#ctx0" brushRef="#br0" timeOffset="393693.6215">17824 15559 430,'0'0'18,"0"0"45,0 0 37,0 0-23,0 0-8,0 0 20,0 0-8,10-30-23,-10 30 25,0 0-21,0 0-4,0 0 11,0-3-27,0 3-1,0 0-15,0 0-26,-11 7 16,-14 12-2,-15 11 2,-4 13 11,-5 11-4,1 8-2,5 10 8,9 3-26,9 3 9,16-3-11,9-3 2,16-6 1,26-8-4,17-2-18,22-8-70,13-1-109,15-14-95,12-16-392</inkml:trace>
  <inkml:trace contextRef="#ctx0" brushRef="#br0" timeOffset="394173.7648">20675 15245 940,'0'0'42,"0"0"30,0 0-9,0 0 2,84 34 57,-35 24-20,-3 18-24,-8 13-28,-15 4-32,-14-4 1,-9 0-18,-30 1-1,-25-1-30,-23 0-138,-8-10-144,-5-17-500</inkml:trace>
  <inkml:trace contextRef="#ctx0" brushRef="#br0" timeOffset="407759.6217">17244 16056 79,'0'0'27,"0"0"-4,0 0 37,0 0 6,0 0 19,0 0-12,0 0 9,54-10-17,-44 8 6,0-1-16,-1-1-7,-3 1 30,1 0 18,-3-1-30,-2 3 2,-1 0 9,-1 1 7,0 0-7,0 0-22,0 0 0,0 0-16,0 0-20,0 0 6,-1-3-9,-7 0 1,-3 1-15,-8 1 2,-1 0-4,-7 1 0,-4 0 7,-4 0-2,-4 0-3,-1 0 1,1 0 4,4 2-6,-1 3 4,-4-2-2,0 1 2,-6 1-4,-4 5 0,-2-3 4,4 3-1,3-1-4,6 2 2,3-5-2,2 5 2,-1-2-2,-3 4 1,4-2 0,-1 1-2,3 2-1,2 0 2,1 2-1,4 3 0,6-2-1,2 3 2,4 3-5,6-3 4,1 6 0,6 1 0,0 0 1,18-2-5,12 0 3,8-3 4,10-5 1,6-5-3,4-5-3,1-7-1,1 0 2,-6-2 2,-6-12 1,-5-3 0,-11 0 2,-6-5 2,-11 2 9,-11-4 17,-4 3 9,0 0-24,-13 3-2,-6 6-12,0-1-2,2 3-8,-3 6-55,7 1-52,2 3-172,3 0-212</inkml:trace>
  <inkml:trace contextRef="#ctx0" brushRef="#br0" timeOffset="417540.0468">16796 16818 866,'0'0'52,"0"0"5,0 0 33,0 0-60,0 0-9,0 0-14,0 0 4,4 2 4,-3 15 21,-1 0 19,0 6-7,0 0-9,0 4 5,0-1-14,0 1-12,0-5-8,0-1-7,0-2 1,0-5-2,0-5-2,0-1-5,0-5-48,0-3-90,0 0-77,0-4-110</inkml:trace>
  <inkml:trace contextRef="#ctx0" brushRef="#br0" timeOffset="417921.7497">16866 16791 712,'0'0'92,"0"0"85,0 0-28,0 0-91,0 0 43,0 0-26,-13-62-44,16 56-10,7 4-1,0 0-17,8 2 3,1 0-5,-1 10 3,-3 12-3,-4 1 1,-11 4-1,0 2 2,-3-5-3,-17-4 8,2 0-8,-2-11 4,6 1-2,1-6 0,4-1-2,2-3 8,4 0 1,3 0 21,0 0 2,0 0-18,0 0 2,0 4-16,0 1-1,0 7-10,10 5 11,5 8-1,4 1-2,3-1-55,3 3-77,0-11-226,1-7-502</inkml:trace>
  <inkml:trace contextRef="#ctx0" brushRef="#br0" timeOffset="418147.8766">17164 17009 1012,'0'0'106,"0"0"60,0 0-21,0 0-68,0 0-54,0 0 7,-2-10-7,2 10-20,0 0-3,0 0-10,0 0-51,0 0-148,8 0-125,7 0-355</inkml:trace>
  <inkml:trace contextRef="#ctx0" brushRef="#br0" timeOffset="418529.3232">17528 16791 681,'0'0'123,"0"0"32,0 0-11,0 0-96,0 0 43,0 0-10,1-40-10,-4 34-40,-4 2-1,3 4-12,-3 0 8,-3 0-12,-8 0 4,-1 4-10,-7 13 0,6 2 6,-3 3-3,5 2 6,5 3-4,7-4-12,6-2 6,0 5-2,7-6-1,14-1-4,3-2 3,6-5 3,2-7-6,5-3-6,0-2-42,3 0-95,-1-4-135,-3-8-380</inkml:trace>
  <inkml:trace contextRef="#ctx0" brushRef="#br0" timeOffset="419326.3786">17854 16788 139,'0'0'104,"0"0"-9,0 0 54,0 0-1,0 0-26,0 0 20,-3 0-22,3 0-14,0 0-39,0 0 21,8 0-37,13 0-35,9-3 7,11 0 1,4 2-24,0-1 1,1 2-1,-4 0-29,-8 0-122,-10 0-90,-10 3-129</inkml:trace>
  <inkml:trace contextRef="#ctx0" brushRef="#br0" timeOffset="419519.7043">17960 16966 901,'0'0'69,"0"0"31,0 0 40,0 0-53,0 0-18,98 0 16,-40 0-62,6 0-23,-5-5-8,-3-3-111,-7 1-178,-11-3-292</inkml:trace>
  <inkml:trace contextRef="#ctx0" brushRef="#br0" timeOffset="422271.6966">18541 16665 213,'0'0'66,"0"0"45,0 0 0,0 0-37,0 0 6,80-6-16,-68 5 9,-2 1 8,-4-2 0,-2 2-10,2 0 0,-6-3-7,0-1 20,0 1-23,0 0-9,0-2-20,-8 3-30,0-5 11,-5 4-13,0 0 0,-7 3-3,-2 0 3,-1 0 0,-3 0-1,-1 0-1,5 6 2,3 3-1,8-2 0,8 4 1,3-2-7,0 1 7,12 5 0,10-3 1,5 1 2,3 1-1,3 0-1,-8 1 1,0 6 0,-7-6-1,-3 2-1,-4 2 3,-7-8-3,-4 2 1,0-7 3,0 0-1,-7-3 8,-16 2 15,-2-2 0,-9-3-20,6 0 2,5 0-8,3 0-1,11 0-27,9 0-83,0-11-125,14-1-376</inkml:trace>
  <inkml:trace contextRef="#ctx0" brushRef="#br0" timeOffset="422468.0173">18879 16827 134,'0'0'1069,"0"0"-977,0 0 109,0 0-110,0 0-32,0 0-43,0 0-9,0 0-7,0 0-10,0 0-48,0 0-59,0 0-175,0 0-210</inkml:trace>
  <inkml:trace contextRef="#ctx0" brushRef="#br0" timeOffset="422894.9193">19310 16662 684,'0'0'137,"0"0"-30,0 0 38,0 0-44,0 0-24,0 0-21,0-30 14,-9 25-46,-1 1 2,-6-1 9,1 4-30,-6 1 18,1 0-5,-1 0-8,-2 0 9,3 10-12,2 6 7,1 3-1,4 6-7,7 3 20,6-2-14,0 4 6,11-3 2,16-3-5,7-5 5,11-3-2,6-4-17,2-7 12,-1-2-10,-8-3-1,-11 0-2,-8 0-7,-10 0-27,-9-6-42,-6 4-37,0 2-125,-11-3-447</inkml:trace>
  <inkml:trace contextRef="#ctx0" brushRef="#br0" timeOffset="424355.7626">16291 15450 617,'0'0'8,"0"0"16,0 0 77,0 0-24,0 0-4,0 0 21,0 0-40,-58-37 0,58 37-21,-4 0-7,-11 17-2,-15 23-14,-16 19 56,-15 24-6,-13 29-19,-3 26-3,1 22-5,7 9 9,29 5-14,35-19-17,28-16-1,53-15-10,32-16-54,5-13-148,-1-19-258</inkml:trace>
  <inkml:trace contextRef="#ctx0" brushRef="#br0" timeOffset="425121.7611">21248 14659 688,'0'0'21,"0"0"33,0 0 98,0 0-36,0 0-45,0 0-20,64-64 0,5 81 11,21 28 36,9 25-44,-5 29 3,-23 25-20,-23 19-14,-30 12 8,-18 13-5,-24 6-2,-22 6-14,-12-8-10,-11-13-56,-10-20-128,-7-34-212</inkml:trace>
  <inkml:trace contextRef="#ctx0" brushRef="#br0" timeOffset="433813.1113">961 11823 721,'0'0'113,"0"0"-94,0 0 108,0 0-26,0 0-42,0 0 15,0 0-47,0 0-12,-109-29 19,69 29-5,4 16-5,0 0-4,8 1-12,9 0-7,11 2-2,8 0-2,0-1-4,24 2-1,16-4 3,9-4 5,5 0 2,0-2-2,-6 0-2,-11 2 2,-12 2-4,-11-5 4,-7 4 0,-7-2 19,-7 5 12,-29 0 10,-12 7 35,-19-2-33,0-1-14,3-4-6,4-3-15,18-4-8,12-8-32,20-1-93,10-17-166,24-15-497</inkml:trace>
  <inkml:trace contextRef="#ctx0" brushRef="#br0" timeOffset="434278.9635">1243 11751 853,'0'0'132,"0"0"-66,0 0 85,0 0 17,0 0-30,0 0-35,7 0-35,-7 0-20,0 0-4,0 0-7,-5 0-5,5 0-1,-2 0-7,-1 0 8,3 0-13,-3 0 3,3 0-6,0 0-7,0 0-2,0 0-4,0 0-1,0 0-2,0 0 3,0 0-3,0 0 0,0 0 0,0 0 3,0 0-3,0 0 1,0 0-1,0 0-7,0 3-3,3-3-16,-3 0-16,0 0-41,0 0-93,3 0-48,7 0-153,-2 0-332</inkml:trace>
  <inkml:trace contextRef="#ctx0" brushRef="#br0" timeOffset="434705.7574">1325 11833 776,'0'0'214,"0"0"-164,0 0 12,0 0 9,0 0 3,0 0-25,0 7-30,24-1 19,1-2-2,7-4-10,5 0-6,-6 0 1,-1-1-10,-11-8 0,-8 2 3,-9 4 7,-2-1 24,0-3 21,-10-2-33,-10-1-18,-3 1-9,-5 5-2,2 4-2,3 0 3,-3 4-5,4 15 5,-2 4 1,6 4 2,6 6-4,9 0 2,3 3 1,9-4-3,15-1-4,13-11-1,8-3-23,10-14-76,3-3-110,-1-20-333</inkml:trace>
  <inkml:trace contextRef="#ctx0" brushRef="#br0" timeOffset="434916.4166">1796 11548 1224,'0'0'115,"0"0"-50,0 0 114,0 0-78,0 0-68,0 0-23,-16 41-4,25 5 21,4 3-8,1-3-16,-2-2-3,4-4-2,0-4-32,-2-6-90,5-10-134,-2-12-284</inkml:trace>
  <inkml:trace contextRef="#ctx0" brushRef="#br0" timeOffset="435403.5168">2039 11696 1211,'0'0'111,"0"0"-53,0 0 15,0 0-41,0 0-28,0 0 12,90 0 2,-47-8-15,-4-1-3,-9-2-17,-14 4-13,-7 1 1,-9-3 29,0-2 2,-3 2 6,-12-2 6,-4 5 5,1 2-9,0 0 10,5 4 5,5 0-12,2 0 11,3 0-4,-3 0-11,-1 0-9,1 8 4,0-2-3,1 1 3,1-3-3,-2 2-1,3 1 1,0-4 1,0 3 0,0 1 3,-3-1 3,3 4-7,-4 0 2,0 5 2,3 4 6,1 3 2,3 1-4,0-3-4,0 4 5,7-9-4,10-4-6,1-2 0,6-5-5,6-4-28,1 0-72,2-7-128,-3-12-269</inkml:trace>
  <inkml:trace contextRef="#ctx0" brushRef="#br0" timeOffset="435811.7385">2605 11533 1029,'0'0'80,"0"0"28,0 0 17,0 0-81,-81-10-15,57 26 10,4 3 0,6 5-7,4 3-12,8-1-10,2 0-1,5-3-8,16-6-2,13-8-1,9-5-37,8-4-57,-2-13-101,-4-12-61,-6-12-152</inkml:trace>
  <inkml:trace contextRef="#ctx0" brushRef="#br0" timeOffset="435996.5279">2806 11390 699,'0'0'247,"0"0"-94,-22-94 44,17 80-49,4 9-37,-1 5-29,2 0-50,0 21-32,0 18 0,0 12 39,5 5-29,7 6-5,1 1-5,2-7-3,0-13-62,7-10-69,-2-16-106,2-14-101,-4-3-380</inkml:trace>
  <inkml:trace contextRef="#ctx0" brushRef="#br0" timeOffset="436145.9436">2841 11467 372,'0'0'924,"0"0"-791,0 0-3,0 0-68,0 0-47,0 0-13,56-53-2,-12 42-4,9-2-46,2 1-87,2-2-135,-12-6-240</inkml:trace>
  <inkml:trace contextRef="#ctx0" brushRef="#br0" timeOffset="437729.8898">3862 11163 535,'0'0'139,"0"0"-28,0 0 50,0 0-26,0 0-14,0 0 5,6-51-36,-6 51-29,0 14-32,0 22-26,-3 14 28,-3 13 6,-1-1-16,4-9-9,-1-7-6,4-6-3,0-13-2,0-7 2,0-10-3,4-7-16,-1-3-9,0 0 7,7-19 8,-1-12-8,2-8-42,2-8 36,-1-2 17,-2-4-4,1 4 10,3 2 1,0 10 1,4 11 11,-3 6 5,0 8 8,-2 8-10,3 4-5,1 0-4,4 11 13,0 17-6,3 6 11,-6 5-19,1 1-4,-8 1-2,2-7-6,-4 0-59,1-8-80,-4-9-121,-5-7-114</inkml:trace>
  <inkml:trace contextRef="#ctx0" brushRef="#br0" timeOffset="437879.6016">4036 11388 1045,'0'0'106,"0"0"16,0 0-22,0 0-53,0 0-30,83-33-7,-16 19-10,9 0-31,-3-2-178,-3-3-236</inkml:trace>
  <inkml:trace contextRef="#ctx0" brushRef="#br0" timeOffset="438096.1988">4667 11057 1091,'0'0'102,"0"0"15,0 0 68,0 0-105,0 0-33,0 0-39,-13 30 3,13 6 27,0 4-20,0 3-13,0-1-3,0-3-2,0-5-36,3-4-63,3-6-59,-3-11-117,2-11-116</inkml:trace>
  <inkml:trace contextRef="#ctx0" brushRef="#br0" timeOffset="438457.1102">4651 11119 600,'0'0'345,"0"0"-275,-3-89 47,18 70-35,9 5-17,1 3-27,-2 9-8,4 2 0,-8 0-13,-7 17-15,-9 3 0,-3 6 13,0 0-2,-9-2 0,-3-4-10,6-1 2,6-4-3,0-3 0,0 1 0,18 1-1,6-2 4,4 1-5,-1 1 3,-3 3-1,-3-1-2,-2-3 0,-7 1 14,-7-2-2,-2-2 11,-3 0-7,0-1 1,-23 5 4,-2-3-7,-5-5-14,6-3-8,6-3-58,7 0-89,11-23-159,0-14-451</inkml:trace>
  <inkml:trace contextRef="#ctx0" brushRef="#br0" timeOffset="438845.5917">5531 10919 860,'0'0'109,"0"0"-2,0 0-14,0 0 21,0 0-22,0 0-31,6-17-2,-6 14-11,-6-2-26,-7 2-13,-3 1 0,2 2-3,-4 0 4,-3 0-2,-1 12-3,-2 6 3,0 11 3,0 7 2,8 3 4,4-2 6,12 3-4,0-6-6,24-5-8,13-7 3,5-5-6,7-9-1,3-8-1,-7 0-36,-6-1-41,-5-15-42,-11-1-167,-7-3-189</inkml:trace>
  <inkml:trace contextRef="#ctx0" brushRef="#br0" timeOffset="440127.894">6086 10774 122,'0'0'96,"0"0"19,0 0-21,0 0 47,0 0-54,0 0-23,-12-18 8,8 16 0,4 0 6,-3-1-30,0 1 3,3 1 14,0-2 2,0-3 20,0 1-16,0-1-32,0-5-9,3 2-7,7-1-6,2-1 2,3 0-6,-3 5 2,-4-2-6,6 2 0,-3 3-1,-2 0-2,-2-2 1,-4 5-3,-3 0-2,0 0 1,0 0 0,0 0-3,0-3 4,0 3 0,0 0-1,0 0 3,0 0-2,0 0-1,0 0-3,0 0 1,0 0 3,0 0 0,0 0-1,0 0-6,0 0 5,0 0-5,0 0-6,0 0-20,0 0-53,0 0-18,0 0-37,0 0 10,-3 7-34,-1 0-69,4-4-124</inkml:trace>
  <inkml:trace contextRef="#ctx0" brushRef="#br0" timeOffset="440443.2676">6152 10668 257,'0'0'230,"0"0"-21,0 0 16,0 0-84,0 0 2,0 0 4,0 0-36,0 0-34,0 0-27,-3 0-11,-2 6-22,2 21-14,-3 7 10,-1 14 24,1 1-25,0-1 0,3-6 2,3-3-5,0-5-7,0-8 4,0-3-2,6-3-1,3-11-2,1-2-1,1-3 4,5-4-2,5 0-4,9-14-1,3-6-73,2 0-46,-2 4-65,-10 0-70,-10 7-96,-13 4-50</inkml:trace>
  <inkml:trace contextRef="#ctx0" brushRef="#br0" timeOffset="440594.2773">6259 10978 727,'0'0'194,"0"0"-24,0 0-28,0 0 7,0 0-50,0 0-74,30-20-10,1 10-15,2 0-2,-3 0-88,-9 0-118,-7-3-85,-11-1-326</inkml:trace>
  <inkml:trace contextRef="#ctx0" brushRef="#br0" timeOffset="440751.5647">6077 10782 67,'0'0'1040,"0"0"-974,0 0 100,0 0-104,0 0-42,0 0 9,88-45-7,-37 40-21,10 3-1,2-1-57,-2 0-190,-9-1-170</inkml:trace>
  <inkml:trace contextRef="#ctx0" brushRef="#br0" timeOffset="440975.9227">6684 10674 986,'0'0'86,"0"0"73,0 0-20,0 0-71,0 0-30,0 0 39,-19 70 1,19-35-49,0 8 4,0 0-13,3 1-14,5-1-3,3-9-3,-4-2-25,3-7-62,3-8-52,-4-10-148,-6-7-159</inkml:trace>
  <inkml:trace contextRef="#ctx0" brushRef="#br0" timeOffset="441142.1441">6656 10735 599,'0'0'480,"0"0"-384,0 0 60,15-75-86,15 63-21,1 4-21,9 2-15,-1 0-13,0 6-18,-3 0-93,-5 0-132,-13 3-139</inkml:trace>
  <inkml:trace contextRef="#ctx0" brushRef="#br0" timeOffset="441292.1482">6750 10839 866,'0'0'182,"0"0"-76,0 0 13,0 0-25,0 0-12,0 0-26,64 16-29,-9-16-27,0-4-75,-10-4-252,-16 1-534</inkml:trace>
  <inkml:trace contextRef="#ctx0" brushRef="#br0" timeOffset="442447.7823">2005 12834 461,'0'0'113,"0"0"-49,0 0 29,0 0 57,0 0-27,0 0-33,0 0-28,0-6-3,0 6-36,18 0 3,9 9 47,10-5-25,8-4-22,0 0-8,2 0-7,-5-7-1,-6-6-7,-9-1-3,-8-2-11,-5 2-8,-11-5 5,0-4 2,-3-3-10,0-4 12,-6-3 3,-8 7 3,-2 2 4,-1 8 3,-2 3 24,7 6 9,-3 4-14,3 3 1,3 0-5,-4 0-12,2 3 0,-5 13-2,1 4 4,3 4 8,3 1 3,6 6 1,0 8-5,3 8 0,-3 9 16,3 4-8,0-1 6,0 1-12,0-9-7,9-4-2,5-4-3,-4-5-2,2-6-3,-2-3 1,-4-3-2,-1-6-11,1-1-53,-3-5-52,-3-6-111,0-8-128,0 0-424</inkml:trace>
  <inkml:trace contextRef="#ctx0" brushRef="#br0" timeOffset="442627.788">2026 13273 1089,'0'0'92,"0"0"-39,0 0 33,0 0 7,0 0-53,109-82 1,-48 53-25,6 1-16,-4 2-10,-5 2-91,-9 5-154,-16 2-113,-12 2-284</inkml:trace>
  <inkml:trace contextRef="#ctx0" brushRef="#br0" timeOffset="442965.0735">2456 12942 1006,'0'0'29,"0"0"-5,0 0 54,0 0-3,80-42 6,-44 42-25,2 8 2,0 11-10,-7 7-18,-4 1-4,-9-1 3,-6-3-4,-9-1-10,-3-5-2,0-3-2,0-1 0,0-7-6,0-3 0,0 1 0,0-4 2,0 0 6,0-10 4,0-10-8,0-5-9,0-5-4,12 4-6,7-2-6,4-2-10,9 7-14,1 0-17,6 4-52,0 6-70,0 6-1,-2 0-40,0 4-6,-1 0-142</inkml:trace>
  <inkml:trace contextRef="#ctx0" brushRef="#br0" timeOffset="443211.4787">3170 12821 324,'0'0'248,"0"0"-2,0 0-80,0 0-49,0 0-54,-88-17 20,60 31-3,1 9-15,12 2-22,12 0-16,3-3-16,3-2-3,28 0-3,8-9-2,6-6 1,7-5-2,-3 0 3,-7-13-5,-9-6 2,-14-5 4,-10-1-2,-9-5 3,-6 2-7,-19 2-9,1 6-28,3 11-45,5-1-73,8 5-54,8-3-198</inkml:trace>
  <inkml:trace contextRef="#ctx0" brushRef="#br0" timeOffset="443626.2396">3379 12683 719,'0'0'241,"0"0"-115,0 0-28,0 0-36,0 0-41,0 0 21,64 2-9,-36 9-17,-1 2-5,0 0-8,-3-3 0,0-1-2,-8-4 1,-1-5-2,0 0-10,0-17-27,4-10-61,-2-4 2,2-3 4,-1-7 51,0 2 4,1 8 37,-5 9 1,-4 9 32,-4 11 7,0 2 31,3 0-26,3 0 15,0 0 10,0 2-19,1 1 17,-6 0-6,0 0-11,0-2-6,-4 2 16,6 4-10,-3 3-10,6 2-16,0 8-11,0 0-2,4 10-7,-2-1-5,8 7-2,2 8-33,7-1-77,-1-1-70,-6-9-435</inkml:trace>
  <inkml:trace contextRef="#ctx0" brushRef="#br0" timeOffset="444811.5296">4860 12237 1065,'0'0'73,"0"0"49,0 0 31,0 0-42,0 0-22,0 0-22,0 0-38,0-11-29,0 37 2,6 18 1,6 1 16,-3 2-8,1-4-3,-2-2 4,-2-9-10,0-3 0,-3-6-2,-3-6-1,0-3-21,0-8-70,4-3-46,-1-3-119,0-13-126</inkml:trace>
  <inkml:trace contextRef="#ctx0" brushRef="#br0" timeOffset="445179.4425">4872 12240 949,'0'0'61,"0"0"34,0 0 71,-27-73-64,27 57-28,11-1-18,11 4-40,8 4 4,9 1 3,7 8 1,-1 0-9,-1 8-6,-11 14-5,-12 4 2,-15 7-6,-6 1 1,-14-1 16,-15 0-17,-7-4 12,0-7-12,8-8 2,7-4-2,12-7 2,6-3 9,3 0 8,0 0-1,0 0 6,0 0-17,6 1-7,18 10-12,13 1 12,12 7 6,8 1-6,1 1-32,0 1-64,1-5-57,3-7-247</inkml:trace>
  <inkml:trace contextRef="#ctx0" brushRef="#br0" timeOffset="445531.7263">5746 12361 1127,'0'0'126,"0"0"52,0 0-32,0 0-38,0 0-48,0 0-44,-6 19-15,-6 13-1,0 3 6,-4 5-6,1-1-4,2-1-73,8-6-89,5-6-181,0-11-239</inkml:trace>
  <inkml:trace contextRef="#ctx0" brushRef="#br0" timeOffset="446431.8792">6371 11830 634,'0'0'123,"0"0"-16,0 0 31,0 0-22,0 0 4,0 0-19,12-43-31,-23 41 4,-6-3-39,-11 5-16,-4 0-11,-1 10-4,-4 7 16,7 2 3,3 5-8,3-2-5,11 6-1,10-3-6,3 0-6,13 1 6,17-4 1,12-2 4,7 1-8,9-5 7,-4 0-1,-3-2-6,-14-2 0,-13 5 0,-8-5 0,-9 3 0,-5-5 12,-2 6 13,-9-3 5,-19 3-1,-15 4-8,-8-3-12,-9 0-9,5-5-28,0 2-98,10-14-212,-1 0-793</inkml:trace>
  <inkml:trace contextRef="#ctx0" brushRef="#br0" timeOffset="447618.0021">1626 14628 1098,'0'0'67,"0"0"-61,0 0 53,0 0 54,0 0-44,0 0-27,-37-17-40,31 40 5,-1 10-3,7 7 2,0-7 4,10-3-3,15-7-4,5-7 2,6-9-3,4-7 0,2 0 9,-3-14-6,1-11 0,-7-2 1,-11 0-5,-11 2 0,-11 3-1,0 5 6,0 3-6,-8 3 3,-1 7-3,6 4 1,-4 0-1,4 0-3,0 15-6,3 4 6,0 1 2,13 0-4,13-7 3,5-4 1,3-5-7,5-4 8,-3 0-2,0-13-4,-8-8-9,-1-4-7,-9 1 6,-11-3 0,-7 2 4,0 2 12,-22 6 1,-2 3 0,3 9 0,3 5 10,3 0 2,5 9-13,4 11-3,6 2-1,0 2-15,3-7-107,16-8-72,8-9-110</inkml:trace>
  <inkml:trace contextRef="#ctx0" brushRef="#br0" timeOffset="447969.7214">2159 14327 1062,'0'0'64,"0"0"-1,0 0-33,0 0 29,0 0 46,68 103-49,-41-64-19,-1-2-11,-1-4-15,-1-11 3,-8-2-13,-4-10 2,-4-6 5,-1-4-7,-4 0-1,6-3 3,0-17 12,4-7-1,-2-2-12,2 2 2,-4 4-2,0 9-2,-3 9 0,3 4-1,0 1 3,10 0-2,0 11 3,7 7 0,-2 2-3,-4-3-7,2 0-33,0-3-76,2-9-135,1-5-184</inkml:trace>
  <inkml:trace contextRef="#ctx0" brushRef="#br0" timeOffset="448291.3914">2836 14410 928,'0'0'40,"0"0"-39,0 0 75,0 0 9,0 0-38,0 0 9,52 3-11,-37-13-29,-2 0-10,-8-3 6,-5 2-3,0-1 7,-5-1 21,-14-1 1,3 11-11,-1 0-4,1 3-3,0 9 5,7 15-14,1 2-2,8 4 0,0-1 3,0-5-2,17-4-10,2-4-2,1-4-19,3-4-35,1-8-70,-3 0-53,-2-6-116,-5-10 4</inkml:trace>
  <inkml:trace contextRef="#ctx0" brushRef="#br0" timeOffset="448531.3664">2966 14347 688,'0'0'174,"0"0"-40,0 0-39,0 0-8,0 0-59,0 0 5,49-6 33,-32 31-15,-3-5-17,-3-1 0,-2-4-11,-2-8-1,-1-1-6,0-3 28,-3-3-7,0 0-23,7-3 7,1-17 15,4-10-23,12-3-13,8-7-4,4 7-33,3 7-55,1 4-62,-4 5-83,0 0-166</inkml:trace>
  <inkml:trace contextRef="#ctx0" brushRef="#br0" timeOffset="448877.58">3482 14168 440,'0'0'470,"0"0"-382,0 0-47,0 0-8,0 0-16,0 0 24,67 0-14,-43-3-15,1-8-5,-4-4-5,-3-2 5,-2 0-3,-8-2-2,-5-1 5,-3 0 9,0 4 26,-6 2 15,-9 7 24,-3 7-26,-6 2-32,-4 26-16,1 6 11,9 5 24,4 0-7,13-2-4,1-4-9,15-3-8,16-13 3,11-8-3,12-6-2,16-3-8,18-12 8,0-13-9,-3-3-3,-21 1-112,-16 5-89,-21 5-103,-11 0-378</inkml:trace>
  <inkml:trace contextRef="#ctx0" brushRef="#br0" timeOffset="450505.9582">4702 13779 522,'0'0'124,"0"0"-31,0 0 49,0 0-41,0 0-8,0 0-24,0 0-19,0-20-5,0 20-3,0 0-3,0 0-4,0 0-5,0 0 0,0 0 3,0 0-9,0 0-8,0 0-5,0 0-1,0 0 2,0 0-6,0-4 2,0 4-3,0 0 2,0 0-2,0 0-1,0 0 3,0 0 0,0 0-5,0 0 3,3 4-5,5 16 0,5 9 21,3 12 11,-1 1-14,-3 1-3,0 0-5,-4-4 2,-1-9-3,5-3-1,-6-4-6,-1-4-2,2-8 1,0-3-1,-7-3 0,3-2-2,-3-3-28,0 0-18,3 0-31,0-17-102,0-5-248</inkml:trace>
  <inkml:trace contextRef="#ctx0" brushRef="#br0" timeOffset="451179.4297">4784 13854 461,'0'0'53,"0"0"28,0 0 11,0 0-25,0 0-10,0 0 10,-27-39 1,24 32-10,0 4 0,0 0 2,3-3-8,-3-2-27,0-1 12,3-2-1,0-2-5,0 4-8,0-2-7,0-1-2,9 2-2,5-2-3,-1 0 3,5 2 1,0 2-4,-2 0 4,2 2 7,0 3-15,-3 2 2,2 1-5,2 0 3,-6 9 1,0 5-4,1 6 11,-5 0-1,0 2-5,-6-1-5,1-4-2,-4 5 5,0 2-4,0 0-1,-10 4 7,-5-2-6,-3-2 1,6-7 1,-1-3-3,7-8 2,3-3-1,0 0 0,3-3 6,-4 0 4,3 0 13,-2 0 4,3 0-19,0 0 13,0 0-4,0 0-15,0 3-3,11 7-8,8 7 8,11 2 12,4 1-11,5 0-1,0-3-15,7 0-69,-4-4-86,1-11-184,-4-2-609</inkml:trace>
  <inkml:trace contextRef="#ctx0" brushRef="#br0" timeOffset="451458.209">5371 13975 931,'0'0'131,"0"0"-57,0 0-8,0 0 4,0 0-13,0 0-10,5 0 45,1 0-19,-3-4-33,-3 3 8,0 1-5,0-3 3,0-3-9,0 0-9,0-5-28,0 5-11,0-2-38,0 3-73,0-6-84,0-3-187</inkml:trace>
  <inkml:trace contextRef="#ctx0" brushRef="#br0" timeOffset="452447.6723">6024 13497 674,'0'0'93,"0"0"2,0 0 1,0 0-24,0 0 5,0 0-12,0 0-1,0 0 0,0 0-16,0 0 2,-2 0-6,2 0 16,0 0-14,-3 0-10,3 0-5,0 0-8,-6 0 0,-2 0-8,1-6-10,-8 3-3,2-4-2,-4 5 7,-5 2-5,-6 0 10,-2 0-6,-3 12-2,-4 8 1,1 6 2,1 10-4,9 5 3,8-1 1,11 2-2,7-5-1,29-2-1,19-7 7,13-8-8,8-11 0,3-5 1,-4-4-3,-10-4 0,-6-13-43,-13-2-36,-6-2-43,-8-1-75,-8 2-150,-10-2-319</inkml:trace>
  <inkml:trace contextRef="#ctx0" brushRef="#br0" timeOffset="453032.0346">6383 13333 712,'0'0'73,"0"0"61,0 0 21,0 0-61,0 0 8,0 0-23,-12 0-21,33 0-30,7 0 33,11 0-8,7-7-23,-1-3-9,4-2-20,-4 2 1,-5 3-2,-10 7-31,-9 0-78,-6 0-138,-12 10-112,-3 5-303</inkml:trace>
  <inkml:trace contextRef="#ctx0" brushRef="#br0" timeOffset="453211.5178">6586 13604 565,'0'0'539,"0"0"-466,0 0-10,90-36 31,-34 16-13,7 0-44,-5 0-35,0 3-2,-9 3-73,-11 1-105,-8-1-164,-4-1-393</inkml:trace>
  <inkml:trace contextRef="#ctx0" brushRef="#br0" timeOffset="455161.8356">7248 13031 205,'0'0'140,"0"0"-11,0 0 19,0 0-49,0 0 11,0 0 20,0 0-48,46-51-8,-45 43 1,-1 2 5,0-1-22,0 2-20,0 1 2,-4 1-3,-12 0-27,0 3-5,-7 0-3,1 0 5,-2 9-6,6 2-1,-3 5 5,9 1-5,5 2 1,7 4-1,0 3 1,16 4 2,14 0 0,6 2-3,9-1 0,1-6 4,0 2-5,-9-4 2,-4-6 2,-9-3-2,-12-4-1,-6-5-3,-6-2 3,0-1 6,0 0 20,-21 1 12,-9 2-19,-3-3-18,-3 4-2,14-5-15,6 5-53,5-2-132,11-4-218</inkml:trace>
  <inkml:trace contextRef="#ctx0" brushRef="#br0" timeOffset="455335.1621">7714 13234 1176,'0'0'299,"0"0"-253,0 0 38,0 0-24,0 0-34,0 0-26,7-17-4,-1 13-83,10-1-97,4-5-215,2-7-407</inkml:trace>
  <inkml:trace contextRef="#ctx0" brushRef="#br0" timeOffset="455589.9095">8164 12752 1069,'0'0'91,"0"0"51,-106 20-47,64 15-18,2 8-11,15 3-16,14-3-3,11-2-16,21-5-7,24-6-9,19-8-3,8-9-4,3-10-4,-3-3-4,-11 0-30,-10-16-60,-1-1-42,-8-5-41,-7 2-98</inkml:trace>
  <inkml:trace contextRef="#ctx0" brushRef="#br0" timeOffset="456355.9208">7958 9868 930,'0'0'11,"0"0"4,0 0 53,0 0 10,0 0-31,0 0-11,15-14-10,18 14-8,16 14 25,6 12-22,0 16 1,-6 19-11,-14 11 3,-18 18 3,-13 12 2,-4 6 4,0 1-2,0-5-1,9-9 5,22-3 3,16-6-12,9-10-6,2-13-3,-1-17-1,-4-13-6,-4-13 5,-8-9-2,-8-11-3,-8 0 0,-4-11 0,-9-12 0,-2 0 1,-2-3 0,-8 10 0,0 6 4,0 10 22,0 11-27,0 30 10,0 22-10,0 23 23,18 15 9,25 19-10,21 13 10,21 5-20,18 10 5,12 2 13,-1-2 5,-7-6 14,-24-10-26,-27-12-19,-26-6-2,-27-10-2,-10-12-1,-45-8-5,-30-4-44,-15-14-70,-20-6-81,-15-24-247</inkml:trace>
  <inkml:trace contextRef="#ctx0" brushRef="#br0" timeOffset="457471.6639">558 11801 526,'0'0'15,"0"0"11,-61-78 52,40 53-43,-1-2 30,4 4 21,-6 7 3,-1 6-30,-5 6-30,-6 4-7,-6 8-22,-4 14 4,-2 11 6,2 4 10,4 6-2,11 3 1,10 2 11,15 6-12,6 3 5,21 2 15,24 1-8,13 5-3,12 6 0,6 4 9,5 9-1,-7 0-9,-11-5-21,-15 0 3,-11-3-4,-19 1 0,-12-5 1,-6-9-2,-13-7 4,-17-6-3,-8-8-1,-5-11 2,0-8-4,-3-10 4,7-9-3,6-4-1,9 0 6,12 0 1,9 0 6,3 0 19,0 0-6,0 0-21,0 0-6,12 8-2,18 22 2,16 20 7,5 16 1,7 23 5,-1 20-2,-7 14-3,-3 19-1,-3 6-4,-3 4 0,-4 3 1,0-6-3,-11-7 3,-1-9 0,-1-18 11,-2-16 3,2-13 3,0-14-7,0-12-2,-5-14-10,-1-15-1,0-11-1,7-15-19,8-5-60,12-22-65,19-29-213,9-21-529</inkml:trace>
  <inkml:trace contextRef="#ctx0" brushRef="#br0" timeOffset="461537.209">8971 12811 376,'0'0'138,"0"0"-137,0 0 3,0 0 26,0 0 30,0 0 19,0 0-28,6-20-41,32 16-10,21 4 31,26 0 25,19 10 0,17 14-20,5 9-10,2 4-24,0 5-2,2 1 0,10 4-15,6 5 15,10-2 6,13 6-5,0 0 9,3 1-4,-4 1-6,-10-2 2,-3 3-2,-13-1 2,-5-5-2,-7-5 3,-10-4-3,-1-5 11,-14-8-2,-5-3-5,-15-7 21,-16-5 38,-24-6 11,-23-6 15,-15-4-6,-7 0-18,0 0 27,0 0-4,0 0-30,0 0-34,0 0-3,-1 0-12,-2-3 13,1 2-18,1 1 6,1 0 7,0 0-14,0 0 9,0 0-11,0 0 4,0 0-1,0 0 3,0 0 2,0 0 8,3 0-14,0 0 6,0 0-9,-2 0-7,5 7 3,2 3-15,1 7 16,4-5-1,-4-2-13,1-1 4,4 2 3,-2-5-5,7 5 10,4-2 0,11 7-14,8 1 9,13 10-13,12 5 22,12 9-10,2 12-18,6 3 13,8 3-19,-1 3-7,4-5-3,-4 2-8,-10-5 1,-4 1-1,-8-5-3,-3-4 3,-2 0 16,-2-5 12,-2-3 4,-2-7-21,-6-2-11,-9-6-18,-7-6-44,-9-4 37,-14 0 20,-1-10-19,-8 0-95,-3-3-131</inkml:trace>
  <inkml:trace contextRef="#ctx0" brushRef="#br0" timeOffset="461962.8698">14037 14620 711,'0'0'132,"0"0"-46,0 0-13,0 0-19,0 0-36,0 0 7,-4-8 9,4 24-19,11 6 81,5 7-24,-1 3-24,6 3-13,1 5-16,1 0 8,0 0-5,3-1-10,-7-2 8,-2-4-9,-4-10 3,-7-4 3,-3-8-4,-2-5 18,-1-3 0,0-3 3,0 0 15,-7 4-7,-16 2-7,-10-2-5,-12 6-14,-11-1-6,-8 4-10,-4 1-7,-3 5-38,12-2-56,7 3-47,17 0-70,18-3-64,10-6-135</inkml:trace>
  <inkml:trace contextRef="#ctx0" brushRef="#br0" timeOffset="464641.6407">18350 16394 421,'0'0'31,"0"0"-10,0 0 1,0 0 28,0 0 2,0 0-1,0-8-9,0 7 30,0 1-4,0 0-7,0 0-9,0 0-23,0 0-8,0 0-10,0 0-1,0 0-5,0 0 5,0 0-9,0 0 9,0 0-4,0 0 0,0 0-1,0 0-3,0 0 9,0 0-11,0 0 2,0 0-4,0 0 2,0 0 0,0 0 0,0 0 0,0 0 0,0 0 0,0 0 4,0 0-4,0 0 0,0 0 0,0 0 0,0 0-6,0 0-6,1 0-28,0-3-57,1-1-42,1 1-117,2 0-268</inkml:trace>
  <inkml:trace contextRef="#ctx0" brushRef="#br0" timeOffset="465609.7808">18466 16349 126,'0'0'161,"0"0"-112,0 0 7,0 0 2,0 0 3,0 0-18,-16 0-9,16 0 1,-2 0 14,-1-2-15,0 2-17,0-1-3,2 1 6,-1 0 25,1 0-10,1 0-13,0 0 11,0 0-10,0 0-1,0 0 0,0 0-10,0 0 6,0-1-3,0 1 0,0 0 10,1 0-15,14-4-9,11 4 6,9-2-2,11 0 9,9 0-13,1-1 4,2 0-5,5-1 2,-3 1-2,-1-3 0,-2 2-3,-10 0 0,-5 1 3,-7 3-9,-5-3 6,-7 3 3,-1 0 0,-6 0-1,0-2 1,-2 2 0,1-2 0,-1 1 1,2 1-2,0-2 1,4 2 0,6 0 0,2 0 0,8 0 1,4-2-1,3-1-5,2-1 4,1-2-3,2-1 2,4 0 2,2 0-1,6-3 0,1 4 0,-2-4-11,-5 6 12,-5-2 0,-8 3 2,-6 3-4,-3-4 1,-7 1 1,-2 1 1,-7 0 2,-6-1 3,-2 3-2,-5 0-4,0 0 3,-3 0 1,0 0 0,0-2 0,0 2-4,0 0-31,0 0-88,-12 0-129,-9 0-259</inkml:trace>
  <inkml:trace contextRef="#ctx0" brushRef="#br0" timeOffset="466742.3688">5470 12864 122,'0'0'40,"0"0"17,0 0-40,0 0 9,0 0-22,0 0-1,-21-30 7,21 23 3,-3 4-3,3-3 18,0 6 11,0-4-8,0 4-18,0 0-6,0 0-7,-4 0-6,-1 0-27,-2 0-55,-2 4-35</inkml:trace>
  <inkml:trace contextRef="#ctx0" brushRef="#br0" timeOffset="467252.053">5567 12696 251,'0'0'166,"0"0"-142,0 0-20,0 0-4,0 0 1,0 0 41,0 0 2,0 0-6,0 0-25,0 0-1,0 0-7,0 0 4,0 0-9,5-8-34,5 3-106,-3-5-89</inkml:trace>
  <inkml:trace contextRef="#ctx0" brushRef="#br0" timeOffset="467567.6965">6599 12514 400,'0'0'273,"0"0"-271,0 0 2,0 0 2,0 0-4,0 0 10,-45-30-4,45 30-8,0 0-12,0 0-56,3 0-58,11 0 53,-2 0-78</inkml:trace>
  <inkml:trace contextRef="#ctx0" brushRef="#br0" timeOffset="467821.7247">6726 12477 416,'0'0'36,"0"0"-12,0 0 13,0 0 5,0 0 27,0 0-23,-6-7-23,6 7-5,0 0-5,0 0-12,0 0 7,0 0-7,0 0-1,0-3-1,0 3-2,0 0-2,0 0-5,0-3-16,0 3-21,0 0-89,0 0-33</inkml:trace>
  <inkml:trace contextRef="#ctx0" brushRef="#br0" timeOffset="468257.7831">5761 12712 269,'0'0'42,"0"0"-8,0 0 23,0 0-18,0 0 9,0 0-16,-3-24-22,3 19-7,0 5-3,0 0 0,0 0-32,0 0-76,0 0-285</inkml:trace>
  <inkml:trace contextRef="#ctx0" brushRef="#br0" timeOffset="468473.6222">5761 12712 513,'109'-46'31,"-109"42"-24,0 1 18,0 3 0,0 0-8,-5 0-1,-8 3-16,-2 17-62,-3 0-62,2 0-41</inkml:trace>
  <inkml:trace contextRef="#ctx0" brushRef="#br0" timeOffset="468683.9038">5892 12743 61,'0'0'263,"0"0"-243,0 0 19,0 0-30,0 0-4,0 0 17,0-14-22,2 14-11,2 0-53,-4 0-4,3 2-55</inkml:trace>
  <inkml:trace contextRef="#ctx0" brushRef="#br0" timeOffset="468983.3373">5892 12743 68,'65'9'27,"-63"-9"-13,-2 0-11,0 0-2,0 0 0,0 0 3,0 0 2,1 0 4,-1 0-5,0 0-5,0 0 0,0 0-16,0 0-62</inkml:trace>
  <inkml:trace contextRef="#ctx0" brushRef="#br0" timeOffset="476373.5146">5882 13125 559,'0'0'27,"0"0"-19,-111 20 25,53-14 6,-10 2 7,-10 1-13,-13 4 8,-16 7-21,-14 5-14,-12 6 2,-10 9-4,-10 6-1,8-3-3,1-1-5,1-3 5,15-8 5,6-1-4,13-7 2,12-1-3,6 2 0,6-4 2,13-3-1,8-5-1,0 1 0,3 1 0,-6 2-1,-5-1-1,2 2 1,-6 0-7,-2 0-17,-1-3 11,-4-1 6,2-4 5,2 5-4,4 0 7,-2-1 0,-5 1-1,-2 1-22,2-1-4,8-1 24,2-1 3,2 2 1,-3 6-1,0 6-1,4-2 1,5 3 0,0 1 1,7 3 3,-1 4-4,3 5 0,1-1 2,4 2-1,9-1 4,4-5 2,7-5-1,5 4-6,-2-2 1,5 2-1,2 2 0,-2 3 1,-2 4 5,1 4 7,1 3 10,-3 1-6,1-1-4,9-3 3,0-1-6,9-2 5,6 3-4,0 7 1,0 3 6,3 2-3,18-5-8,12-1 14,13-5-3,17-1 1,16 2-6,10 0-6,13-2 4,11-4-6,11-7-4,10-6 1,8-10 4,20-10-3,9-10-2,15 0 4,9 0-3,4-15-2,2-4 0,8-4-1,4-6-8,11-10-3,6-9-6,8-14 9,5-14 9,8-12 3,0-9 10,0-2 5,-7 7-15,-22 8 8,-15 9-2,-18 6-1,-5 9 9,-8-3-10,-7 4-3,-7-3 4,-5-4-7,-5-1 5,-6-2-5,-3 3 0,-5 3 10,-4 6 5,-10-2 0,-14 4 17,-12 1-19,-10 5-10,-10-4 8,-7 0-10,-3-4 12,-1-5 0,3-4-9,-4 2-4,1 2 2,-6 6-2,-8 9 6,-5 5-5,-6 3 3,-3 2 11,-3 1-4,-3 3 4,-1 0-13,4-3 2,-6 2-5,-5-6 4,4 1-5,-10-1 2,-8 1 3,-8-4 4,-3 0-1,-13-3 20,-16 3-15,-20-2-8,-16 4 1,-16 1-4,-16 3-1,-3-2 1,-5 0 4,-5-2 0,-6 5 2,-9 4-5,-9 13 5,-12 14-6,-18 5 0,-12 24 6,-6 15 3,3 15-1,3 5-2,12 7-2,6 7 3,13 0-5,11-1 0,12 0 1,7-6-3,9 4-1,3 5-2,1-2-5,10-1 4,9-11 3,8-6 0,11-9-14,7-2-24,8-4-46,15 0-50,20-1-14,14-3-90,27-3-312</inkml:trace>
  <inkml:trace contextRef="#ctx0" brushRef="#br0" timeOffset="481051.3858">16863 17362 594,'0'0'0,"0"0"1,0 0-1,0 0 12,0 0 16,0 0 3,-20 0-16,22 3 11,22-2-6,20 2 71,20-3-7,19 0-30,18 0-7,10-3-11,5-3-27,8-2 8,-4 1-8,4 2-2,4-2-3,-4 4-4,-8-3 0,-5 1 0,-12-1 2,-15-2-2,-9 5 0,-13-2 1,-11 4-1,-6-2 0,-8 3 1,-2-3 0,-5 0 4,2-1-6,3-1 2,-1 3 0,5 2 2,-4-3-1,1 3-2,-3-4 0,3 1 3,-2 0-3,-3 3 0,1 0 3,-7 0-1,1 0 0,-3 0-1,-3 0-1,-5 0 2,-1 0-2,-3 0 0,0 0 1,-3 0 2,-3-2-3,-4 2 2,1 0-2,-1 0 2,-1 0-4,0 0 2,0 0-27,0 0-44,0 0-88,-6 0 2,-8 2-185</inkml:trace>
  <inkml:trace contextRef="#ctx0" brushRef="#br0" timeOffset="482281.4606">19965 16692 95,'0'0'276,"0"0"-168,0 0-17,0 0 25,0 0-18,0 0-1,0 0-15,2-22-36,-1 11-14,1 1-4,-1 1 0,-1-2-2,0 2 6,0 1 8,0 4 24,-10 2-38,-7 2-23,-1 0-3,-2 6-3,2 11 3,6 7 0,7-2-6,5 2 4,0-2-4,15-2 2,5-8 2,-3-2-2,1-5-21,3-5 16,-2 0-8,-2-5 14,-2-7-9,-2-6 9,-4 1 2,2 0 1,-5 0 3,-3 8 10,-2-2 7,1 8 14,-2 2 5,0 1-18,3 0-21,1 12-19,5 10 19,5 2 0,0 4-20,6-4-65,4-4-47,2-7-184</inkml:trace>
  <inkml:trace contextRef="#ctx0" brushRef="#br0" timeOffset="482603.9086">20320 16590 1026,'0'0'65,"0"0"0,0 0 66,0 0-69,0 0-62,0 0 3,18 25 24,-3 0-6,-1-9-19,-3-2 8,-2-5-10,-3-6 2,0-3 5,4 0-4,0 0 12,4-12-5,-2-2-7,1-2 3,-5 5-2,-2 5 1,-1 0-3,-4 6 0,5 0-2,6 9-4,2 10-9,7 6 12,2 1-3,3 1-81,4-2-44,11-11-81,3-5-137</inkml:trace>
  <inkml:trace contextRef="#ctx0" brushRef="#br0" timeOffset="482925.5243">20932 16587 869,'0'0'97,"0"0"11,0 0-12,0 0-28,-96-21-24,75 41-16,3 4-5,5 3-18,5-2 5,8-2-10,0-4-5,8-4-17,10-5-2,3-8-7,4-2-14,1-8-12,-1-19 45,-4-7 3,-6-10 9,-2 2 17,-4 6 29,-1 10 38,-7 12 8,-1 8-11,0 6-24,2 0-57,2 23-5,3 16 5,4 11-4,-1 9-7,3 0-114,1-2-168,1-8-471</inkml:trace>
  <inkml:trace contextRef="#ctx0" brushRef="#br0" timeOffset="483421.8673">21467 16733 330,'0'0'0,"0"0"-6,114-10 6,-74 6 0,-3 0 3,0 1-9,-4 0 3,-4-2-126</inkml:trace>
  <inkml:trace contextRef="#ctx0" brushRef="#br0" timeOffset="483579.3406">21874 16709 10,'90'-7'0</inkml:trace>
  <inkml:trace contextRef="#ctx0" brushRef="#br0" timeOffset="488405.9451">6784 10165 590,'0'0'75,"0"0"-52,0 0 18,0 0 13,0 0 16,0 0 8,0 0-32,-7-9-13,-2 9-10,-3 0-4,-6 0-3,-3 0-2,-12 0 1,-5 3-6,-9 3 0,-14 5 3,-12 1 5,-7 2-15,-4-1 2,-10 1-4,0-2 1,-6 4-1,-6-5 1,2 1 5,1-2 3,5 1-3,2 2 3,8 1-7,6 5 1,10-3-3,5 1 3,12-3-3,9-5 0,7 1 1,2-6-3,5 4 4,-6 2-1,-1-1-1,-3 0-3,3 2 3,-2 1 0,6 1 1,-2 1-3,1-2 2,-4 4 0,4-2 4,-1 0-3,4-3-1,0 1 0,-3 0 0,-4 3 0,1-3 0,-1 5 0,-6-1-1,1 1 5,-1-1-6,1 3 2,-4-2 0,-5 3 0,-1 1 1,1-3 1,5-1 0,0-3 1,7 2-3,-3 1 0,8 2-6,1 1 6,8-3 0,4 0 0,6 3 0,5-1-1,5 8 1,5 2 0,0 4 1,-1 0-1,2 1 0,2 0 6,0 0-6,0 3-2,0-4 2,0 2 0,0-4 6,6-5-5,3 3 3,3-2-3,0 0 0,4 2 0,4-2 10,5 7 5,8-3-2,6 0 0,7 5-8,9-3 7,6-5-6,8 0-5,10-9 4,3-2 4,9-3-6,3-7 7,1 0-10,-1-1 5,-6-3 0,-4 0-6,-2-3 10,-3 0-2,-3 0-4,-3 0 1,-3 0-1,-4-3 0,-2-3 2,-8-5-1,0-2 9,2 3-8,2-2-2,7-3 4,3 3-8,6-2 8,-2-2 0,0 7-5,-4-4-1,-6 6-2,-7-3 1,0-1-1,2 2 1,-1-5 8,6-3-9,2-1 1,8-6 0,4-2 6,-3-1-6,0 0-2,-4 4 0,-3 0 1,4 1 0,-8-2 1,-2 1-2,-1 0 2,-2-6-2,4 0 2,4-12-1,5-2 1,5-1-2,2-1-5,-14 5 2,-9 1 0,-22 9 8,-10 0 1,-12 4 5,-6-4 0,-6 1 4,0-2-5,-3 1-1,-12-3-5,-9 4-3,2 3-3,-8 2-29,-1 10-26,-14 6-68,-15 8-65,-27 0-179</inkml:trace>
  <inkml:trace contextRef="#ctx0" brushRef="#br0" timeOffset="488841.7226">2426 11843 687,'0'0'17,"0"0"-3,0 0 16,0 0-30,0 0-63,0 0-203</inkml:trace>
  <inkml:trace contextRef="#ctx0" brushRef="#br0" timeOffset="492425.74">14700 16394 892,'0'0'85,"0"0"-17,0 0 73,0 0-46,0 0-49,0 0-5,0 0-8,3-16-21,-3 16 15,0 0-6,0 0-9,0 4 3,0 16-2,0 9 23,0 12-11,0 7-17,-6 8 18,-8-3-12,7-6-5,-1-2 10,0-8-14,5-7 1,-3-7-2,3-4 0,0-9-4,3-6 0,0-1 2,0-3-4,0 0-3,0 0-47,0 0-45,0-7-112,0-15-143</inkml:trace>
  <inkml:trace contextRef="#ctx0" brushRef="#br0" timeOffset="492980.9934">15007 16361 744,'0'0'120,"0"0"45,0 0-28,0 0-24,0 0-44,0 0-5,0-5 3,0 5-33,0 0 0,0 0-20,0 9-13,0 17 12,0 7 26,-5 8-9,-2 5-1,1-1-18,-1 2 7,1-4 6,-1-2-17,1-9 1,1-3-3,2-9-1,1-5-4,2-4 4,-1-4-4,1-6 0,0-1 2,0 0-2,0 0 0,0 0-30,0-4-25,0-9-87,0-1-108,-8 5-70,-6-2-473</inkml:trace>
  <inkml:trace contextRef="#ctx0" brushRef="#br0" timeOffset="493552.0606">14494 16544 542,'0'0'50,"0"0"-15,0 0 50,0 0-39,0 0 24,0 0 11,-88-17-37,77 17-8,-2 0 2,3 0 1,-4 0 15,7 0-10,1 0 7,3 0 6,1 0-30,2 0 2,0 0-9,0 0 1,0 0 15,0 0 7,3 0-4,20-3-11,12-9-18,27-3 9,14-5-14,12-4-3,10 4 5,-4 1-5,-2 4 1,-9 1-3,-8 1 3,-12-1-3,-9 8 1,-15-1-1,-12 1 0,-12 3 1,-8 2 1,-6 1-2,-1 0-7,0 0 6,0 0-12,0 0-45,0 0-29,-7 4-46,-6 9-66,-7 1-149</inkml:trace>
  <inkml:trace contextRef="#ctx0" brushRef="#br0" timeOffset="502040.9322">14973 17438 382,'0'0'130,"0"0"-76,0 0 60,0 0-60,0 0-34,0 0-14,0 0-6,3-2-6,-3-2-54,3-6-162</inkml:trace>
  <inkml:trace contextRef="#ctx0" brushRef="#br0" timeOffset="505303.0044">16563 17296 816,'0'0'72,"0"0"34,0 0 13,0 0-88,0 0-26,0 0 6,42-3-11,-26 3-34,-2 0-113,-3 0-168</inkml:trace>
  <inkml:trace contextRef="#ctx0" brushRef="#br0" timeOffset="505437.7243">16495 17125 1053,'0'0'115,"0"0"-71,0 0 91,0 0-108,0 0-27,86-17-38,-65 10-295</inkml:trace>
  <inkml:trace contextRef="#ctx0" brushRef="#br0" timeOffset="515249.7102">14694 17082 900,'0'0'28,"0"0"15,0 0 59,0 0-45,0 0-21,0 0-14,0 0-1,0 2-2,0 17 20,0 1 1,0 5-13,0-4 4,0 0 1,-4-3-21,1-2 6,3-3-8,-4-6-9,3-2 1,-1 0-1,2-5 2,0 0 1,0 0 2,-2-8 6,2-11-2,-1-10-8,1-4-1,-1 3 1,1 3 1,0 5-2,0 5 0,0 2 0,4 6 0,6 3 1,0 1-2,-3 4 2,4-3 4,4 4-4,-3 0 5,1 0-2,-1 7 3,3 9-6,-5 4 16,-1 2-8,-1 2-3,-1-2-6,-3 0 6,3-3-6,-4-1 0,0 1-28,3-3-43,-2-2-72,-1-6-123,4-6-151</inkml:trace>
  <inkml:trace contextRef="#ctx0" brushRef="#br0" timeOffset="515447.2032">14687 17218 912,'0'0'61,"0"0"63,0 0 4,0 0-62,0 0-52,0 0-12,71-40 2,-41 31-4,-5 2-33,4 2-98,-6 0-100,0-2-170</inkml:trace>
  <inkml:trace contextRef="#ctx0" brushRef="#br0" timeOffset="515759.7891">15002 17045 366,'0'0'536,"0"0"-497,0 0 78,0 0-12,0 0-25,0 0-33,0-6-3,0 6-6,0 0-21,0 0 4,0 13 0,2 4 16,1 3-11,-2 2-12,3-2 7,-4 3-12,0 1-9,0-3 4,0-1-4,3-1-3,-3-3-39,0-7-66,0-6-44,0-3-51,0 0-135</inkml:trace>
  <inkml:trace contextRef="#ctx0" brushRef="#br0" timeOffset="516209.7848">14998 17104 690,'0'0'73,"0"0"43,0 0 69,0 0-119,0 0-6,0 0 16,4-65-24,9 55-6,3 0-12,2 3-10,0 4 1,-6-1-17,-1 4 9,-2 0-14,1 0 1,0 0-6,-3 1 2,-1 8-4,-4 5 4,-2 2-9,0 1 9,-2 0 0,-8-2 2,0-3-2,1-3 2,5-4-1,3 0-1,1 1-3,0-5 1,0 2 2,17-1 0,-1 3 4,8 1 1,-6 0-5,-5 0 0,-2 3-2,-5 3 2,-6 5 4,0 0-2,-6-3 12,-11 5-6,1-4 6,-7-2-6,5-2-4,1-2-1,0-3-3,1-6-9,4 0-38,0-3-69,7-16-115,5-3-132</inkml:trace>
  <inkml:trace contextRef="#ctx0" brushRef="#br0" timeOffset="516577.1807">15450 16992 395,'0'0'159,"0"0"-74,0 0 76,0 0-3,0 0-49,0 0-7,9-19-28,-9 16 13,-6 1-36,-4 2-31,-2 0-1,-9 2-6,1 14 8,2 3 4,-1 0-12,9 5 15,7 0-6,3-5-13,3 1 10,12 0-17,12-3 8,-2 0-7,6-4-3,4-4-20,-3-6-47,0-2-79,1-1-84,-11-4-180</inkml:trace>
  <inkml:trace contextRef="#ctx0" brushRef="#br0" timeOffset="516825.4827">15610 16992 293,'0'0'7,"0"0"29,0 0 17,0 0-36,0 0-9,0 0-8,-9-9-6,9 6-51,-2 3-28,2 0 19</inkml:trace>
  <inkml:trace contextRef="#ctx0" brushRef="#br0" timeOffset="517229.563">15610 16992 89,'-11'-22'305,"11"20"-259,0 1 80,0 1-51,0 0-45,0 0-12,0-1 12,0 1 1,0 0-6,0 0 19,0 0-13,0 0-20,0 0-3,0 0-7,0 0 10,0 0 24,0 0-12,0 0-3,0 0-9,0 0-2,0 0-1,0 0-8,0 0 21,0 0-1,0 0-17,0 0 5,0 0 0,-1 0 6,1 0-1,0 0-13,0 0 8,0 0-7,0 0 2,0 0-3,0 0 0,0 0 1,0 0-2,0 0 1,-2 0-4,-1 0-16,1 0-39,0 0-27,0 0-12,-1 0-34,0 0-103</inkml:trace>
  <inkml:trace contextRef="#ctx0" brushRef="#br0" timeOffset="518865.773">15768 16986 556,'0'0'85,"0"0"49,0 0 0,0 0-60,0 0-10,0 0 4,-3-9-26,3 9 26,0 0-1,0 0-18,0 0 0,0 0-26,0 0-9,-3 9-14,0 10 0,-5 9 13,6 1 1,-6-2-5,3-1 9,1-1-8,2-3 1,-1-4-1,2-3-7,1-3 7,0-4-1,0-5-8,0 0 5,0 0-3,0 0-3,6-3 8,4 0-6,3 0 4,3 0-6,0 0-3,1-6-12,-4 2-50,-3-1-57,-1 0-69,-3-1-125,-2 0-218</inkml:trace>
  <inkml:trace contextRef="#ctx0" brushRef="#br0" timeOffset="519059.9435">15781 17137 655,'0'0'78,"0"0"92,0 0-31,0 0-67,0 0-56,0 0-8,23-17 7,-9 15-12,0-4-3,4 2 0,-6-3-60,4-1-85,-2-3-143,-8 1-375</inkml:trace>
  <inkml:trace contextRef="#ctx0" brushRef="#br0" timeOffset="519247.4215">15759 17019 793,'0'0'116,"0"0"73,0 0-72,0 0-14,0 0-29,0 0-31,-10-10-24,20 3-15,3 0-1,10 2-3,0-2-57,9 4-74,-3-2-53,4 0-161,2-2-392</inkml:trace>
  <inkml:trace contextRef="#ctx0" brushRef="#br0" timeOffset="519473.9502">16032 16941 712,'0'0'188,"0"0"-74,0 0 4,0 0-51,0 0 31,0 0-23,-46 81-10,43-51-13,3-3-17,0 2-6,0-2-29,0 3 16,0 0-16,0-4 0,3-1-2,0-5-7,0-3-38,0-7-84,2-7-88,3-3-123,1-16-333</inkml:trace>
  <inkml:trace contextRef="#ctx0" brushRef="#br0" timeOffset="519683.6184">16009 16973 882,'0'0'102,"0"0"10,0 0 18,0 0-63,0 0-28,0 0 5,77-57-12,-54 50-10,1 5-16,-3-5 0,2 5-12,-7 2 0,1 0-90,-3 0-60,-5 0-130,-4 5-206</inkml:trace>
  <inkml:trace contextRef="#ctx0" brushRef="#br0" timeOffset="519833.4284">16080 17101 808,'0'0'161,"0"0"-60,0 0 45,0 0-6,80 0-66,-41-12-72,0-4-2,-4 2-133,-4 0-291</inkml:trace>
  <inkml:trace contextRef="#ctx0" brushRef="#br0" timeOffset="591164.0724">18878 8176 963,'0'0'56,"0"0"-40,0 0 50,15-76 55,30 51-66,14 1-25,19 5 13,2 5-17,5 2-12,-4 1-6,-11 7-5,-16 2-2,-25-1-1,-12 3-18,-17-3-70,0-1-81,-27-3-78,-9-5-329</inkml:trace>
  <inkml:trace contextRef="#ctx0" brushRef="#br0" timeOffset="591409.7267">19270 7843 1007,'0'0'100,"0"0"22,0 0 49,0 0-58,0 0-53,0 0-34,21-3-21,14 27 20,10 4 8,-4 0-9,-4 2-7,-7-5-2,-9-5-4,-9 0-5,-8-4-1,-4 2 1,-4 7-6,-25 5 8,-8 6-8,-6 1-36,-2 1-53,5-1-58,7-9-177,8-5-380</inkml:trace>
  <inkml:trace contextRef="#ctx0" brushRef="#br0" timeOffset="593388.6939">20357 7669 755,'0'0'80,"0"0"-51,0 0 64,0 0 30,0 0-71,0 0-19,0-15 31,0 13-15,-1-2 6,-11 1-10,-6 3-5,-6 0-16,-5 0-9,-6 16 6,-2 8-9,2 2 1,6 7 2,3 1-6,13-2 0,4 1-7,9-6-2,0 0 0,20-8-7,14 0 4,12-12-44,9-7-70,8 0-120,2-20-242</inkml:trace>
  <inkml:trace contextRef="#ctx0" brushRef="#br0" timeOffset="593759.5642">20675 7669 893,'0'0'122,"0"0"-71,-97-5 56,63 9 8,0 13-37,7 5-38,4 3-12,11 1-15,9-1-11,3-1-2,0-7 2,13-2-3,9-8 1,5-7-9,2 0 3,4-3 6,-4-13 0,-6-4 2,-8-2 1,-6-2-1,-6 0 8,-3-2 7,0 8 14,0 4-1,0 9 14,2 2-2,-2 3-19,1 0-23,4 0-6,4 8-15,7 8 21,2 7 0,0-3-9,1 2-44,1-4-43,0-6-112,1-3-97,-6-9-254</inkml:trace>
  <inkml:trace contextRef="#ctx0" brushRef="#br0" timeOffset="594029.1238">20844 7635 865,'0'0'102,"0"0"-7,0 0 12,0 0-12,0 0-64,0 0-22,56-1 16,-36 28 9,-10 0-24,1 0-4,-7-5 1,0-5 0,-2-5-3,-2-4-3,0-5 4,0-3-1,1 0 16,1 0 33,1-13-2,5-10-36,-1-3-15,8 2-14,3 4-14,4 3-40,5 8-28,7 4-109,11 0-172</inkml:trace>
  <inkml:trace contextRef="#ctx0" brushRef="#br0" timeOffset="594613.349">21460 7575 836,'0'0'184,"0"0"-97,0 0 57,-87-36-26,62 36-51,-1 0-24,1 0-14,3 14-6,1 5-7,4 4-8,4 0-5,6-1-2,7-1-1,0-3 1,10-4-1,15-4-5,6-6-6,7-4-20,1 0-17,-5-18 4,-1-6 29,-9-7 15,-5-7 1,-7-9 1,-6-2 9,0-2 14,-5 5 11,-1 7 7,0 18-15,0 10 24,0 7-9,0 4-10,0 0-33,0 21-6,0 13 6,0 11 0,0 1 1,2-5-1,11-7 0,4-4-9,2-7-31,5-11-6,1-6-9,5-6-38,-3 0-44,-3-16 31,-5-9 87,-5-5 19,-8-5 3,-3-1 37,-3 2 35,0 10 17,0 7-5,0 14-11,0 3-14,0 0-34,0 8-28,0 15-1,0 10 1,0 3 6,-5 0-5,2-7-1,2-1-44,1-6-55,0-8-87,0-8-153</inkml:trace>
  <inkml:trace contextRef="#ctx0" brushRef="#br0" timeOffset="594777.5332">21745 7252 1079,'0'0'183,"0"0"-112,0 0 58,0 0-35,0 0-56,0 0-38,-32-34-25,32 40-97,6 8-66,8 0-111,4-8-597</inkml:trace>
  <inkml:trace contextRef="#ctx0" brushRef="#br0" timeOffset="595137.3857">21745 7252 947,'103'36'105,"-103"-25"-55,3 1-4,0 10 70,2 5-37,1 2-28,-1-1-12,-1-4-15,1-1-5,-2-6-4,0-8-6,1-2-2,-2-4 2,2-3-2,2 0 6,8-8 2,7-11 12,1-10-10,5-8-7,-6 0-3,-2 9-1,-4 8 2,-8 13 7,-4 3 11,0 4-18,0 4-8,3 16-4,5 8 4,-1 3 8,3 2-6,4-4-2,4-2-5,0-6-76,1-5-4,6-7-67,4-9-92,4 0-68,3-14-133</inkml:trace>
  <inkml:trace contextRef="#ctx0" brushRef="#br0" timeOffset="596037.675">22474 7347 608,'0'0'261,"0"0"-201,0 0 100,0 0-42,-30-79-30,14 76-26,-1 3 3,-6 0-34,0 10-17,-1 10-1,3 9-3,2 0-3,8 1-2,7 0-2,4-7-3,0-2-1,6-4-12,14-7-24,5-7-6,3-3-11,2-3-7,-2-15 19,-3-4 34,-5-5 8,-8 4 2,-6 3 1,-4 4 23,1 8 10,-3 3 20,0 3-12,0 1 1,0 1-24,0 0-14,0 0-7,0 0 4,0 0 1,0 0 7,0 0 5,0 0 10,0 0 0,0 0 4,0 0-8,0 0-4,0 0-7,0 0-7,0 0 7,0 0-9,0 0 0,0 0 2,0-2-3,0 2 0,1 0 2,-1 0-4,0 0 3,0 0-3,0 0 0,0 0 0,0 0 0,0 0 0,0 0 1,0 0-2,0 0 1,0 0 0,0 0 1,0 0 3,0 0 4,0 0 6,0 0 6,0 0-8,0 0-1,0 0 1,2 0 8,-2 0 9,0 0 15,0-1 14,0 0-8,0-2-17,0 3-4,0 0-29,-6-7 0,-10 3 0,-12-7 0,-9 0 0,-3 0 0,5 2 0,7-2 0,10 5 0,6 3 0,5-1 0,7 4 0,0 0 0,0 0 0,0 0 0,0 0 0,0 0 0,0 0 0,7 0 0,6 0 0,6 10 0,1 0 0,1-3 0,-7-1 0,-4-2 0,-4 0-18,-3-4 0,-3 0 4,1 0-8,-1 3-15,0-3-24,0 0-83,0 2-77,0-2-131,0 0-362</inkml:trace>
  <inkml:trace contextRef="#ctx0" brushRef="#br0" timeOffset="597576.9505">22532 7354 669,'0'0'259,"0"0"-217,0 0 2,0 0 39,0 0-22,0 0-48,3 63 15,0-39 9,3 1-22,6-7-6,3-2-1,3-6-3,4-10-4,5 0 8,4-2-6,2-19-3,-1-8-21,-9-9 12,-6-2 6,-12-7 3,-5 2 5,0 6 26,-1 11 17,-7 11 37,1 6-12,3 8-12,4 3-26,-3 0-35,1 14-6,1 18 0,1 7 5,0 4 2,3-4-2,13-2 0,5-7-18,3-7-9,3-6-25,1-11-20,4-6 5,-1 0-62,0-6 10,-4-17 12,-6-1 32,-9-7 76,-5-1 41,-4 6 47,-3 2 13,0 8 9,0 10 10,0 2-14,0 4-53,0 7-53,0 13-7,-6 13 7,2 3 1,-2-3-1,6-4-4,-2-4-75,2-8-105,0-9-139</inkml:trace>
  <inkml:trace contextRef="#ctx0" brushRef="#br0" timeOffset="597739.996">22988 7098 1329,'0'0'125,"0"0"-111,0 0 105,0 0-14,0 0-91,0 0-14,-29-39-76,52 58-31,12-1-94,7-8-185</inkml:trace>
  <inkml:trace contextRef="#ctx0" brushRef="#br0" timeOffset="597927.1342">23266 7096 1118,'0'0'164,"0"0"-54,0 0-18,0 0-40,0 0 15,-37 97 5,32-55-30,5-2-24,0 0-10,0-2-8,5-5-18,5-5-76,4-9-54,-1-6-184,-4-12-252</inkml:trace>
  <inkml:trace contextRef="#ctx0" brushRef="#br0" timeOffset="598070.4816">23200 7305 1127,'0'0'221,"0"0"-120,0 0 37,0 0-46,0 0-72,0 0-20,66-64-28,-21 56-65,5-4-65,-2 1-158,-3-6-352</inkml:trace>
  <inkml:trace contextRef="#ctx0" brushRef="#br0" timeOffset="598394.5719">23657 7132 714,'0'0'244,"0"0"-189,0 0 17,0 0 18,-8 83-26,19-65-49,4-6-5,3-4-5,-3-7-1,-1-1 0,-1 0 3,-2-16 0,0-3 2,-1-5 4,2-1 20,-3 9 12,-1 5-11,-1 8-5,-3 3-21,1 23-7,1 12 23,-5 5 5,-1 10-7,0 2 4,0-2 19,-1-7 2,-11-1 27,-4-9-28,-11-5-19,-6-5-19,-9-3-8,-6-3-4,-3-7-88,-2-8-95,-4-2-213</inkml:trace>
  <inkml:trace contextRef="#ctx0" brushRef="#br0" timeOffset="599367.781">20971 8690 835,'0'0'58,"0"0"-39,0 0 78,-69-75 0,45 63-34,-3 5 5,3 4 18,-1 3-38,-2 0-12,-3 10-19,0 10-12,4 3 4,3 2-7,11 0-2,12-2 0,0-4-7,24-6 4,13-8 3,7-5-1,2 0 1,-9-17-13,-10-4 4,-12-1 9,-8 2 1,-6 0-1,-1 0 6,0 4-4,0 5 6,-4 5 9,0 2 2,3 4-1,1 0-18,0 4-15,5 13 4,16 3 11,11-4 0,5-7 1,3-3-1,-3-6 0,-1 0-1,-6-11 0,-9-7-1,-7-4 1,-9-5 0,-5-2 1,0 2 8,0 4-6,0 4 4,0 9 10,0 8 0,0 2-16,2 17-14,18 26 14,6 17 1,-2 13-1,1 2 5,-8 2 1,-8-8-5,-5-7-1,-4-13 2,-2-11-1,-21-8 0,-9-14 6,-8-9 15,-8-7 7,1-14-2,3-18-2,9-13 11,12-2-5,16-1-22,7 4-9,10 11-7,22 8-38,9 5-38,9 4-72,8-1-201,6-5-381</inkml:trace>
  <inkml:trace contextRef="#ctx0" brushRef="#br0" timeOffset="599929.4739">21980 8424 921,'0'0'260,"0"0"-84,0 0-30,0 0-2,0 0-4,0 0-55,14-19-26,-14 16-6,0 1-11,0 0-21,0-1-21,0 0 0,0 1 0,0 1 0,0-2 0,0 3 0,0-1 0,0-2 0,0 3 0,0 0 0,0 0 0,0 0 0,1 0 0,2 0 0,-1 0 0,1 0 0,-2 0 0,1 0 0,-2 0 0,0 0 0,0 0 0,0 0 0,0 0 0,0 0 0,0 0 0,0 0 0,0 3 0,0-3 0,0 1 0,0 1 0,0-1 0,0-1 0,0 1 0,0 1 0,0-2 0,0 3 0,0 2 0,0 10-18,4 11-15,6 11 29,4 5 4,1 2 0,-2-5-2,4 0-16,-4-8-21,0-8-20,-5-3-65,-4-7-57,-4-3-48,0-10-102,-22 0-81</inkml:trace>
  <inkml:trace contextRef="#ctx0" brushRef="#br0" timeOffset="600739.8195">21848 8626 781,'0'0'166,"0"0"-30,0 0 50,0 0-87,0 0-74,0 0-23,118-66 8,-50 46-8,-1 3-2,-6 0-12,-11 1-73,-15 4-69,-11 1 51,-9-3 21,-13 2-98,-2 1 138,0-2 42,0 3 60,-4 1 78,-3 3-13,4 4-8,3 1-4,0 1-22,0 0-48,0 0-25,0 16-15,0 9 20,2 6 18,6-2-14,4-2-18,2-4 0,1-3-3,1-6-1,4-7-2,2-6 0,2-1-3,4-8-9,2-15-6,-1-5-2,-3-5 3,-3 4 10,-4 1 4,-6 10 0,-5 8 0,-2 3 2,-6 7-1,0 0-1,3 0-1,1 10-19,4 9 20,1-1-1,2-2 1,2-4 0,6-4 0,3-4-1,2-4 1,2 0-4,-3-10-10,-2-12 0,-4-3 2,-4-6 3,-4 2 9,-3 2 0,-4 7 1,2 7 5,-2 6 6,-1 7-2,3 0-10,2 14-12,3 10 12,4 2 8,1-2-7,0-6 4,2-5-4,-1-5-1,1-6 0,2-2 0,1-6 7,4-12-7,1-10-2,-1-5-1,3-6 0,0-2 3,0 2 2,1 6-2,-1 10 1,-1 16 5,-4 7 3,-2 5-2,-2 21 11,-1 6 2,-7-1-4,-6-2-4,-3-5-6,0-5-4,-4 1-2,-13-8-3,-7 2-38,-4-11-41,-1-3-128,0-17-254</inkml:trace>
  <inkml:trace contextRef="#ctx0" brushRef="#br0" timeOffset="600889.6148">22984 7897 1152,'0'0'87,"0"0"-17,0 0 33,0 0-40,0 0-63,0 0-26,-16-23-128,7 44-76,-6 0-143</inkml:trace>
  <inkml:trace contextRef="#ctx0" brushRef="#br0" timeOffset="611383.0066">21010 9593 37,'0'0'995,"0"0"-913,0 0-41,0 0 77,0 0 12,0 0-86,0 0-31,0 0-6,95-40 3,-54 40-2,0 14-2,-4 12-5,-10 2 1,-15 2-2,-6-2-4,-6-5-2,-3-2 1,-12-4 5,-3-8 2,2-9 6,2 0 3,7-3 19,-4-17-7,7-7 1,4-4-5,0-3-8,16 7-6,8 3-5,3 5-8,8 9-32,4 3-61,5 7-191,0-3-205</inkml:trace>
  <inkml:trace contextRef="#ctx0" brushRef="#br0" timeOffset="611721.3809">21634 9554 685,'0'0'577,"0"0"-532,0 0-20,0 0 22,0 0 20,0 0-50,69-3 0,-25-8-12,1-4-5,-6 2-7,-15-1-13,-8 2 6,-11-2 14,-5-2 4,0 2 7,-21 3 8,-6 6-5,-10 5-5,0 0 3,-2 13 0,6 4 5,9 5 13,6-2-8,12 4-14,6-2-4,0 1-1,27-3-2,15-6-1,13-8 0,8-6-32,1 0-29,-6-10-64,-6-6-155,-11-11-129</inkml:trace>
  <inkml:trace contextRef="#ctx0" brushRef="#br0" timeOffset="611902.0019">22086 9302 960,'0'0'173,"0"0"-20,0 0 34,0 0-75,0 0-39,0 0-34,-20-41-29,20 63-10,0 19 0,0 4 8,8 2-8,3-5-1,6-9-44,6-9-69,10-7-75,8-12-135,3-5-101</inkml:trace>
  <inkml:trace contextRef="#ctx0" brushRef="#br0" timeOffset="612419.9207">22435 9324 819,'0'0'161,"0"0"-47,0 0 27,0 0-42,0 0-51,-95-43-19,73 55-4,1 12-6,4 2 7,8 3-8,8-2-13,1-7-2,3-3-1,17-5-2,7-4-12,3-8-10,4 0-18,-1-8-5,-3-12-13,-5-6 24,-5-7 27,-4 3-5,-6 1 12,-2 5 5,-5 9 14,-3 7 9,0 6 17,0 2-25,0 0-16,0 8-4,4 6 0,4 6-3,4-4 3,6-2 0,6-4-1,4-7-10,8-3-15,10-7 17,5-15 9,-5-5 2,-15-2-2,-13-5-14,-11-5 14,-7-5 3,0-3 7,-7 3 20,-4 10 6,3 18 10,-1 6 16,5 10-3,-2 0-49,-1 17-10,1 18-9,-1 9 9,6 7-2,1 0 0,0-2-22,3-3-61,5-6-80,0-10-100,3-9-192</inkml:trace>
  <inkml:trace contextRef="#ctx0" brushRef="#br0" timeOffset="612697.5902">22668 9235 245,'0'0'886,"0"0"-849,0 0-21,0 0 7,0 0 9,121-58-25,-72 45-7,-4-3 4,-2 3-4,-1-4 23,-5 6 57,-7 3 36,-9 1-64,-12 7-27,-4 0 6,4 4-11,1 17 6,0 7 2,-1 8-12,-3 1-11,-2-1-5,1-4-26,-4 1-54,1-3-55,-1-12-143,2-7-244</inkml:trace>
  <inkml:trace contextRef="#ctx0" brushRef="#br0" timeOffset="612831.6211">23166 9062 1040,'0'0'229,"0"0"-199,0 0 67,0 0-33,0 0-64,0 0-113,3-40-129,29 47-75</inkml:trace>
  <inkml:trace contextRef="#ctx0" brushRef="#br0" timeOffset="613311.8195">23655 8998 961,'0'0'194,"0"0"-129,0 0 89,0 0-54,0 0-69,0 0-22,-86 14 2,80 2-9,4-2-1,2 0-2,0-2-15,11-1-15,10-8-24,7 0-8,-4-3 21,3 0-24,-3-6-17,-5-4 37,-4-1 19,-3 2 27,-3 2 0,-2 4 0,-2 3 1,-1 0 2,2 0 1,2 0 5,2 0-4,5 0 0,1 0 8,7 0 14,-1 0 11,1-11 16,0-5 18,1-3 15,0-4 29,-2-3-28,-4-1 8,0 4-16,-6 3-15,-3 9-10,-4 5 0,-1 6-17,-1 0-20,1 4-18,3 21 0,-1 12 0,0 13 2,-6 5-2,0 2-16,0 6-56,-8 0-134,2 2-228</inkml:trace>
  <inkml:trace contextRef="#ctx0" brushRef="#br0" timeOffset="614317.4147">19880 10718 122,'0'0'830,"0"0"-810,0 0-12,0 0 52,0 0 57,0 0-58,0 0-13,-84-64-5,56 64-12,-3 10-20,-1 7 3,7 3 19,7-1-16,9 1-6,8 7-5,1 8 4,1 6 7,19 7 6,2 0-6,4-1 1,0-3-9,-6-4-4,-7-6-1,-6-4 0,-5-8-2,-2-5 0,0-5 2,0-4 0,-4-3 0,-5-3 2,-5-2 0,5 0 6,3 0-6,3 0 3,3 0 19,0 0-8,0 0-3,0 0-6,0 0-8,0 12-1,6 25 0,11 21 2,-4 18 24,5 17 1,-1 13-3,3 0 7,-2-3 1,3-15-3,-2-15 0,-4-10-11,2-10-6,-2-14-3,1-9-5,-1-13-3,1-11-1,1-6-2,2 0-20,7-19-37,3-10-69,6-5-123,1-3-270</inkml:trace>
  <inkml:trace contextRef="#ctx0" brushRef="#br0" timeOffset="632308.9761">9093 5235 68,'0'0'50,"0"0"-27,0 0-10,0 0 17,0 0 0,0 0-8,0 0-4,0 0-6,3-8-8,2 6 5,5 0-6,8-3-3,22-2 0,14-3 4,19-1-4,15-2 0,15 1 0,5 0 0,11 2-1,4 2 1,7 8 1,6 0 5,1 0-2,0 6-4,-2 13 0,-1 5-2,6 5-6,-1 4 8,-2 1 1,-1 4-1,-9 2 0,-10 1-1,-6 1 1,-14 1-11,-12-4-78</inkml:trace>
  <inkml:trace contextRef="#ctx0" brushRef="#br0" timeOffset="653748.8352">282 5666 147,'0'0'128,"0"0"-97,0 0-9,0 0 24,0 0 14,0 0-8,0 0-20,0 0-3,2 0-2,-2 0-2,0 0-15,0 0-4,0 0-4,0 0 1,0 0-2,1 0 0,-1 0 2,0 0 0,3 0-3,0 0-3,2 0-74,-2 0-202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7T04:37:29.7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20874 11196 701,'0'0'127,"0"0"-55,0 0 9,0 0 11,0 0-59,0 0-9,0 0 8,-8 36 47,-5-3-14,-2 0-25,-2 4-8,2-8-3,0 0-10,5-5-18,1-2 5,4-7-2,1-5 0,2-7 0,2 1-3,0-4 1,0-4 10,2-19 18,16-11-24,3-5-6,9-4 1,-2 4 2,2 2-1,0 4-1,-8 10 10,2 3 3,-5 6 1,-4 5 1,-3 7-1,-2 2-7,0 0-8,4 11 0,0 12 8,-1 4 0,-4 7 7,-4-1-9,-1-4 1,-3 0-4,1-5-1,-2-5-1,0-2-2,0-4-18,0-1-51,-6-4-83,-9-2-79,-3-3-150</inkml:trace>
  <inkml:trace contextRef="#ctx0" brushRef="#br0" timeOffset="180.5177">20850 11403 916,'0'0'88,"0"0"-27,0 0 51,0 0-58,0 0-24,0 0 22,92-15-15,-43 10-35,2 0-2,-5 2-130,-4-1-99,-9-6-348</inkml:trace>
  <inkml:trace contextRef="#ctx0" brushRef="#br0" timeOffset="396.9735">21449 11282 962,'0'0'166,"0"0"-104,0 0 152,0 0-100,0 0-75,0 0-21,2 12-4,-2 18 31,-3 7 1,-8 2-20,-2 4-18,2-3-6,-3 0-2,3-8-34,0-5-64,0-8-90,2-12-175,4-7-545</inkml:trace>
  <inkml:trace contextRef="#ctx0" brushRef="#br0" timeOffset="793.2525">21460 11269 1042,'0'0'70,"0"0"-7,0 0 98,68-76-59,-37 72-61,4 0-13,1 4 4,-2 0-16,-4 11-10,-9 3-4,-11-2-2,-8 4 0,-2-2 0,-8 3 0,-13 1 5,2-4 6,1 3-10,9-7 2,1 0-3,8-1 0,0 5-3,5 0 3,11 1 2,8 2-1,2 3-2,0 0 1,-2 0 0,-4-4 0,-10 4 3,-7-4-2,-3-2 7,0-1 21,-21-4 29,-7 1-19,-6-6-20,-2 2-8,0-3-11,8-3-24,10 0-60,13-9-49,5-17-192,30-8-561</inkml:trace>
  <inkml:trace contextRef="#ctx0" brushRef="#br0" timeOffset="1055.581">22229 11294 789,'0'0'316,"0"0"-269,0 0 147,0 0-48,0 0-100,0 0-14,-42-5-9,8 24-1,2 8 9,7 2-2,14 1-11,8 9 6,3-3-19,6-2 0,17-4-2,6-8-2,7-8-1,5-8-32,12-6-64,8-3-76,0-16-111,-3-8-402</inkml:trace>
  <inkml:trace contextRef="#ctx0" brushRef="#br0" timeOffset="1611.8587">22795 11292 925,'0'0'108,"0"0"-11,0 0 71,0 0-32,0 0-75,0 0-28,56-57 3,-24 54-16,4 3-1,4 0 0,-6 3-2,-3 11-10,-8 9-5,-5-1-1,-10 5-1,-6-1-1,-2 2 1,-5 2 0,-9-5-2,-3-2 2,2-5 0,1-6-6,2-2 5,1-6-7,-1-4 7,3 0-1,0-7-3,-3-7 3,2-2 2,-6 0 0,-1 2 0,-5 9-3,-2 2-3,0 3 1,1 3 1,6 6 2,6 4-2,7-6 3,4 2-3,0-8 1,4-1 0,20 0 3,6-10 3,5-10-3,0-1 1,-7-4 3,-4 1 0,-4 1-1,-7 3 4,-3 6-6,-5 4-1,-2 5-2,-3 5-28,0 0-99,0 0-120,0 0-202</inkml:trace>
  <inkml:trace contextRef="#ctx0" brushRef="#br0" timeOffset="2075.6332">23593 11229 739,'0'0'108,"0"0"14,0 0 51,0 0-93,0 0-4,0 0-3,3-3 6,-3 3-25,0 0-23,1 0-2,1 0-5,-1 3 13,-1 7 8,0 3-16,0 7-1,0 5 0,-7-1-13,-2 2 0,-3 2-7,3-3-6,4 0 0,-1-6-2,4-3 4,2-5-4,0-2 0,0-3 4,17 1 3,7-7-2,4 0 5,2 0-5,1 0-2,-5 0-3,-1-4-1,-3-2-18,-2 3-50,-6 3-38,-4-7-66,-6 1-124,-4-5-172</inkml:trace>
  <inkml:trace contextRef="#ctx0" brushRef="#br0" timeOffset="2249.3592">23735 11405 824,'0'0'138,"0"0"27,0 0 20,0 0-99,0 0-31,0 0-15,11-11-19,6 11-17,8-4-4,0 2-59,-2-3-122,-6-3-73,-6-6-295</inkml:trace>
  <inkml:trace contextRef="#ctx0" brushRef="#br0" timeOffset="2422.236">23776 11222 1003,'0'0'87,"0"0"17,0 0 108,0 0-136,0 0-46,103-33 1,-51 26-8,1 4-23,-6-3 0,-12 4-74,-15-4-100,-15 4-97,-5-1-432</inkml:trace>
  <inkml:trace contextRef="#ctx0" brushRef="#br0" timeOffset="4595.7335">21079 11037 582,'0'0'230,"0"0"-176,0 0 124,0 0-71,0 0-37,0 0-13,-100-26 5,69 26-20,-6 6-19,-2 10-3,-6 5 6,-2 12-4,-7 9-5,3 11 4,5 11 9,8 1-12,15 4-2,15 7-13,8-2-1,28 1-2,23-7-7,24-7-28,17-10-28,22-13-65,18-12-66,25-15-132,24-11-235</inkml:trace>
  <inkml:trace contextRef="#ctx0" brushRef="#br0" timeOffset="5280.505">24219 11156 718,'0'0'70,"0"0"16,0 0 68,0 0-76,0 0-19,0 0-4,-7-8 21,7 8-12,0 0-8,0 0-6,0 0-12,0 0-11,0 0-8,0 0 0,0 0-4,0 0-3,0-2-7,0 2-1,0 0-2,0 0 1,0 0-3,0-3-1,0 0-14,-2-3-35,-1-2-17,0-1-13,-1-1 12,1 0 22,-2-3 10,-2-1-16,-1 1 5,2 6 36,2 0 11,2 4 62,2 0 11,0 2-12,0 1 14,0 0 1,0 0-17,0 0-17,12 14-25,18 23-6,8 15 38,-4 15-13,-9 9-1,-14 6-16,-11 8-7,-6-5-10,-29-6-2,-15-4-59,-16-7-77,-15-6-206,-2-9-252</inkml:trace>
  <inkml:trace contextRef="#ctx0" brushRef="#br0" timeOffset="6135.1116">20386 10740 986,'0'0'42,"0"0"23,0 0 86,0 0-100,0 0-15,0 0 17,0-5-25,0 17-21,0 10 12,0 8 23,0 0 2,-3 2-22,-3-1-5,-3-4-8,3-2-3,0-5-5,0-6-2,1 0-2,2-11-42,1-3-56,2 0-90,0-14-13,0-15-402</inkml:trace>
  <inkml:trace contextRef="#ctx0" brushRef="#br0" timeOffset="6448.9935">20362 10676 327,'0'0'655,"0"0"-619,0 0 95,0 0 4,51-82-46,-42 80-22,4-1-7,2 3-20,7 0-29,0 8-5,-3 13-3,-12 12-3,-7 2 0,-6 3 0,-19-2 3,-1-7 2,-1-5-4,5-8 2,4-6 3,9-3 9,6-3 1,3-1-8,0-1-7,0 3 4,0 0 27,8 5-4,13 3-5,8 1-2,9 9-15,2 4-6,1 2-89,-6 1-172,-8-1-614</inkml:trace>
  <inkml:trace contextRef="#ctx0" brushRef="#br0" timeOffset="7696.179">22098 12639 758,'0'0'67,"0"0"14,0 0 28,0 0-37,0 0-15,0 0 18,0-49-2,0 39-24,0 0-9,-6 4-11,-6-2-3,-7-1-6,-1 5-2,-5 1-11,0 3 3,0 0-4,5 7 5,6 10-1,5 6-5,9 10 0,0-2-4,19 6 1,9-3-2,3-1 4,2-1-1,-3-1-3,-6-5-1,-7 1 0,-8-5 1,-4-7-4,-5-3 4,0-5 0,-8-4 7,-20-3 4,-11 0 6,-7 0-15,1-13 3,8-1-5,16 4-3,11 3-42,10 1-99,7 4-160,17-2-685</inkml:trace>
  <inkml:trace contextRef="#ctx0" brushRef="#br0" timeOffset="7949.8747">22679 12755 1232,'0'0'84,"0"0"-41,-87-23 125,54 23-97,-3 30-45,4 9 20,2 10-9,12 9-17,11 0-16,7 5-3,20-3-1,20-7-48,8-8-40,9-11-106,7-8-125,2-13-315</inkml:trace>
  <inkml:trace contextRef="#ctx0" brushRef="#br0" timeOffset="10534.9216">23060 12827 306,'0'0'160,"0"0"-50,0 0 26,0 0-26,0 0-7,0 0 3,16-19-1,-16 18-43,0-5 3,0 2-6,-8-2-38,-4 2 10,-5 4 3,-2 0-20,-1 0-5,1 0 1,-2 0 0,1 7 1,6 10 6,1 6 8,8 7-5,5 2 6,0 2-8,9 0-7,12-1-6,6-4-2,2-7-3,4-5-4,5-7-67,5-7-102,3-3-105,1-3-328</inkml:trace>
  <inkml:trace contextRef="#ctx0" brushRef="#br0" timeOffset="11135.9366">23628 12784 365,'0'0'503,"0"0"-478,0 0 69,0 0 41,0 0-67,0 0-11,80-29 32,-57 29-25,6 0-29,-1 0-1,0 0-2,-1 7 1,-6 6-20,-3 6-1,-6 5-7,-8 2-5,-4 4 6,0-1-3,-11 1-1,-3-4-1,-4-2-1,2-5 5,0-5 7,3-7-3,-1-4 4,1-3-2,-3 0 1,0-3-6,-5-11-5,-1-2 1,-1 3-2,-2 2-6,-2 8 3,5 3-3,0 0 4,2 0-6,1 10 3,5 3 1,4 1 3,6 2-1,4-2 1,4 1-1,20-5 4,8-6-1,8-4 2,1 0 0,1-1-2,-4-14-1,-8-8 4,-12-3 0,-8 1 0,-10-3-4,0 4-3,-10 4-7,-8 6-42,2 4-54,7 5-61,9 1-36,0 3-158</inkml:trace>
  <inkml:trace contextRef="#ctx0" brushRef="#br0" timeOffset="11601.4175">24307 12698 864,'0'0'116,"0"0"-92,0 0 130,0 0-45,0 0-64,0 0-10,-4 0-8,-1 23 2,-4 7 25,-3 3-14,0 4-9,-1-1-7,-1-2-1,0-3-10,3 1-4,2-3 2,5 0-9,4-8 1,0-1-1,4-5 4,14-1 1,8-4 7,5-4-2,2-3-3,0-3-2,-5 3-7,-4-3 2,-7 0-2,-3 0-2,-2 0-37,-2-3-31,-2-3-68,-4 0-61,-4-8-105,0 1-272</inkml:trace>
  <inkml:trace contextRef="#ctx0" brushRef="#br0" timeOffset="11788.1699">24304 12956 968,'0'0'50,"0"0"54,0 0 66,0 0-89,0 0-34,0 0 11,52-36-41,-23 33-14,-4-1-3,-4-1-41,-3-3-83,-3-1-57,-3-4-143</inkml:trace>
  <inkml:trace contextRef="#ctx0" brushRef="#br0" timeOffset="11975.893">24368 12712 898,'0'0'175,"0"0"-161,0 0 125,0 0-31,0 0-70,0 0 8,66-61-9,-29 59-29,2 2-8,0 0-58,-2 0-114,-7 0-114,-8 7-291</inkml:trace>
  <inkml:trace contextRef="#ctx0" brushRef="#br0" timeOffset="12215.7055">24855 12735 1028,'0'0'106,"0"0"29,0 0 55,0 0-117,0 0-48,0 0 2,0 66 34,-3-33-28,1 4-7,-1 0-1,0-1-17,-3 0-5,-5-2-3,1-9-1,1-3-28,-2-8-40,4-7-64,3-7-100,4 0-68,0-17-673</inkml:trace>
  <inkml:trace contextRef="#ctx0" brushRef="#br0" timeOffset="12434.4343">24875 12693 1005,'0'0'51,"0"0"38,0 0 123,0 0-96,0 0-62,0 0-1,81-71-17,-57 71-24,1 0-7,-2 0-5,0 7-3,-6 6-42,1-1-75,-8 0-93,-8 1-115,-2 0-512</inkml:trace>
  <inkml:trace contextRef="#ctx0" brushRef="#br0" timeOffset="12591.2826">24878 12824 985,'0'0'142,"0"0"-71,0 0 52,84-27-43,-41 14-60,2 4-20,-3-1-83,0 3-175,-7 0-428</inkml:trace>
  <inkml:trace contextRef="#ctx0" brushRef="#br0" timeOffset="13010.9146">24950 12269 882,'0'0'87,"0"0"-14,0 0 47,0 0-50,106 7-12,-50 13 24,13 16 9,3 4-38,-9 13-6,-13 6-18,-15 13-8,-13 4-10,-13 4-3,-9-1-7,0-9-1,-17-9-13,-24 3-56,-16-4-138,-13-5-154</inkml:trace>
  <inkml:trace contextRef="#ctx0" brushRef="#br0" timeOffset="15425.891">19968 13805 942,'0'0'189,"0"0"-145,0 0 68,0 0 40,0 0-72,0 0-29,-1-9-7,1 9-6,0 0-14,0 0-14,-5 16 2,-1 11 14,-2 2 9,-2 3-23,0 2-5,5-4-3,1 0-4,2-5 0,1-5-8,-2-3-51,3-11-35,0-2-89,19-4-94,13-7-71,4-13-446</inkml:trace>
  <inkml:trace contextRef="#ctx0" brushRef="#br0" timeOffset="15792.8937">20061 13789 445,'0'0'426,"0"0"-347,0 0 41,-17-79 10,17 65-56,0-2 28,0 6-44,12-1-6,6 9-15,0-1-29,6 3-3,-1 0-2,0 13-1,-7 7-4,-4 9 4,-12 7-4,0 3-2,-24-5 4,-5-4 2,-9-7-2,3-7 2,5-5-2,7-5 0,9-3 4,4-3 3,7 0 18,3 0 13,0 0-7,0 0-10,4 7-14,21-1-6,9 8 0,3 5-1,4 1-8,-4 4-69,-7 2-150,2-3-227</inkml:trace>
  <inkml:trace contextRef="#ctx0" brushRef="#br0" timeOffset="18942.9187">20608 13765 268,'0'0'25,"0"0"2,0 0 0,0 0 71,0 0-31,0 0-28,0 0-25,0-13-3,0 11 10,0 0-10,0 2 31,0-2-19,0-1 20,0 0-14,-1 1-12,-1-1 30,-2 1 53,4 2-5,-3-4-47,-1 4 9,1-3-9,2 3-24,-1-3 6,2 3 9,0 0 1,0 0 0,0 0-9,0 0-10,0 0-10,0 6-8,13 13 0,10 9 31,1 8 1,3 1-3,-1 2-12,0-2-14,-2-7-5,0-1 0,-3-7 1,-5-5-2,-4-4-49,-4-6-24,-4-4-92,-4-3-49,0 0-111</inkml:trace>
  <inkml:trace contextRef="#ctx0" brushRef="#br0" timeOffset="19671.9421">20902 13769 156,'0'0'265,"0"0"-152,0 0 17,0 0-56,0 0-33,0 0-16,0 0 15,0 0-1,0 0-12,0 0-11,0 0-12,3 0-4,-3 0 1,1 0-1,2 0-6,2 0-48,1 3-34,0 1-29,0-1-29,0-3 66,-2 0 80,-1 0 9,0 0 53,-3 0 84,0 0 8,0 0 55,0 0-47,0 0-60,0 0-24,0 0-3,-3 0-23,-6 0-15,-7 0-12,-8 3-23,-5 13 1,-6 8 3,-6 5 2,-5 8 3,-4 0 11,0-2-8,1-1-3,9-5 6,3-2-5,5-4-3,11-3-1,3-6-7,8-4-1,5-5 0,3-2-9,2-3-34,0 0-30,0-10-61,13-7-137,1-2-175</inkml:trace>
  <inkml:trace contextRef="#ctx0" brushRef="#br0" timeOffset="21125.5534">20735 14006 229,'0'0'120,"0"0"-107,0 0 3,0 0 25,0 0-13,0 0 34,19-6 4,-17 6-7,-2 0 9,0 0-14,0 0 7,0 0 0,0 0-4,0 0 10,0 0-18,0 0-3,1 0-9,1 0-4,2 0-11,3 6 4,3 7 7,-3 4-14,3 3-9,1 3 0,-1 1-8,1-2-1,-2-2 1,-3-3-2,0-4-22,1-9-38,-6-4-89,-1 0-154,0-8-454</inkml:trace>
  <inkml:trace contextRef="#ctx0" brushRef="#br0" timeOffset="21772.2816">20991 13825 271,'0'0'340,"0"0"-250,0 0 3,0 0 44,0 0-48,0 0-20,5-6 13,-5 2-21,1 1-2,-1 3 2,2-4-11,-1 4 0,-1 0 5,0-3-15,0 3-13,2 0 3,-2 0-3,0 0-6,0 0 1,0 0-14,7 0-8,-3 14 1,1 8 9,-2 8 7,-3-1 20,0 4-19,0-2 2,0-1-5,-4-5-5,-4-1-1,1-1-7,1 0 2,-2-3-3,2 3-1,-2-4 0,2 1 2,3-7-2,-2-2 0,3-5-1,1-3 1,1-3-22,-2 0-21,1 0-12,1-19-23,0-4-134,0-5-114,-6 1-285</inkml:trace>
  <inkml:trace contextRef="#ctx0" brushRef="#br0" timeOffset="22611.5279">20617 13825 207,'0'0'61,"0"0"-58,0 0 78,0 0-23,0 0 18,0 0-10,12-26-49,-12 25-7,0-1-12,0 2 2,0 0 0,0-5-5,0 5-2,0 0-7,0 0 1,0-2 4,0 2-26,0-4-16,-6 1 28,1 0-95,1 3 114,0-3 4,4-4 10,0 3 1,0 1-11,0 0-10,0 3 9,0-4-2,-2 1 3,1 3 13,1 0 16,0 0 67,0 0 5,0-2-14,0 2-9,0 0-16,0 0-7,0 0 47,0-2-11,-2 2-5,2 0 7,0 0-20,0 0 9,-1-2-18,1 2-7,0 0-12,0 0-20,0 0-4,0 0-6,0 0-10,0 0 7,0 0-7,0 0 9,-3 0-9,-2 16 2,-3 7 34,-3 4-18,-1 5-2,-3 2 3,-2 5 5,1 2-12,3-2-4,-5-3-3,6 1-4,1-4 0,2-4-6,5-5 1,4-4 0,0-8-1,0-2 0,0-7-8,0 0-41,-3-3-52,-2 1-23,-4-1-123,-4 0-154</inkml:trace>
  <inkml:trace contextRef="#ctx0" brushRef="#br0" timeOffset="25280.2">21261 14014 793,'0'0'200,"0"0"-24,0 0 9,0 0-50,0 0-54,0 0-34,0 0-7,0-3-10,0 3-26,0 0-4,0 0-36,0 0-38,0 0-100,5 0-146,-1-2-328</inkml:trace>
  <inkml:trace contextRef="#ctx0" brushRef="#br0" timeOffset="26173.9875">21464 13851 301,'0'0'138,"0"0"-96,0 0 72,0 0-8,0 0-55,0 0 10,6-2 42,-6 2-33,0 0-2,0 0-4,0 0-7,0 0-21,0 0-3,0-3 7,0 1-9,-9 2 3,-9-3-11,-4 3-22,-2 0 8,-3 0 12,5 3 0,-4 7-6,4 2-4,1 2-1,3 3-3,4 0-5,4-4 4,6 3-2,4-1-4,0-3 3,3 2-1,9-1 5,3-4-4,5-1-2,0-1 0,1 2 0,-2-3-1,-4 4 0,-3 0-1,-3 0 1,-4 0-2,-2 0 1,-3-3 1,0 0 0,0-2 2,-3-1 8,-11-1 12,1-3 8,-2 0-3,-3 0-11,2 0-8,4 0-6,-2 0-2,5 0-11,3-3-54,2 1-49,4 0-78,0-3-166</inkml:trace>
  <inkml:trace contextRef="#ctx0" brushRef="#br0" timeOffset="26638.5104">21718 14125 843,'0'0'111,"0"0"-24,0 0 46,0 0-61,0 0-18,0 0 7,-6-5-18,6 5-29,9 0-7,11 0-2,4 0-1,2 0 4,1 2 1,0 2 7,-1-1 2,-2-3-7,0 3-1,-7-1-5,-3 1-3,-5-1-1,-6 1-1,0 1-1,-2-1-1,-1-1-3,0-2-14,0 0-27,0 3-31,-2 2-57,-16 1-84,-8 0-420</inkml:trace>
  <inkml:trace contextRef="#ctx0" brushRef="#br0" timeOffset="26870.8935">21643 14337 1005,'0'0'217,"0"0"-208,0 0 23,0 0 86,100-4-66,-49 1-23,4 3-7,-3 0-16,-10 0-6,-11 0-8,-10 0-65,-10 7-70,-4-4-59,-7-3-153</inkml:trace>
  <inkml:trace contextRef="#ctx0" brushRef="#br0" timeOffset="30417.873">23355 14245 396,'0'0'87,"0"0"-61,0 0 137,0 0-86,0 0-43,0 0 3,0 0 14,-1 6-17,1-6-15,0 0 3,0 0-9,0 0-13,0 0-29,-3 1-141,-7 2-423</inkml:trace>
  <inkml:trace contextRef="#ctx0" brushRef="#br0" timeOffset="31249.9665">23175 14241 636,'0'0'95,"0"0"-21,0 0 64,0 0-72,0 0-16,0 0 20,-8-7-10,4 4-33,-3-3 24,1 2-16,-3 1-3,-3-1-7,-2-1-4,-5-3 11,-1 2-14,-3 3 4,-3-4 0,3 6-14,-3 1 9,2 0-4,0 0-5,2 0 2,0 0-8,2 0-2,-1 8 0,2-5 0,-1 3 5,3-2-3,2 0-2,-2 1 0,5-4 1,-1 5-1,3-2 0,-1 2 1,-1-2-2,2 2-1,2 1 1,1-3-1,2 2-5,-1 1 6,0 3-1,-3-3 4,-1 2-1,3 1-1,-1 0 0,2 3-3,0 0 2,2 4 1,2-2-1,2 2 3,0 0-2,0 2 0,0 1 0,9-3 0,6 0 0,3-1 1,3-2 2,6-1-3,7-6 2,2-1 5,1-4-6,-3-2 3,-4 0-2,-9-2 2,-3-11 3,-9-4 3,-4-2 14,-5-1-8,0-1-1,0 4-6,-14 0-9,-1 5 1,0 2-5,3 3-2,3 2-23,6 2-54,3 1-56,0 2-92,0-3-219</inkml:trace>
  <inkml:trace contextRef="#ctx0" brushRef="#br0" timeOffset="31580.0111">23005 14270 689,'0'0'76,"0"0"14,0 0 95,0 0-83,0 0-39,0 0-23,-17-12 1,27 12-24,15 0-13,8 0 29,4 0-9,6 2-16,-3 6 4,-2-1-11,-8-2 10,-8-1-10,-11-1-1,-5 0-5,-6-3-15,0 0-43,0 1-56,0 2-141,-9-3-221</inkml:trace>
  <inkml:trace contextRef="#ctx0" brushRef="#br0" timeOffset="43835.4703">22715 14872 3,'0'0'452,"0"0"-369,0 0 3,0 0 8,0 0-32,0 0 26,0 0 14,-10-9-22,10 8-10,-1-3-5,-1 4 2,2 0-7,0 0-6,0 0-6,-1 0-14,1 0-13,-2 0-10,-8 0-11,-1 17 2,-8 7 7,-2 2-7,4-1 2,4-4-1,3-1-3,1-3 2,5-5-2,1-1 0,-1-5-1,4-2-3,0-1 2,0-3-1,0 0-1,0 0 3,0 0 0,0 0 1,0 0 4,0 0-1,0-7-3,4-3-1,1 0 1,0 1-1,1-5 2,0 2-1,1-8 0,5 3 1,-1-3-1,2 6 0,-1 2-1,2 1 1,0 2 0,1 2 0,2 4 0,-4 3 1,3 0-3,-2 0 1,-1 0-3,-1 0 3,-6 10-6,-3 2 5,-3 8-2,0-3 0,-7 5 4,-13-1 1,-5-8-1,-4 1 0,3-4 0,3-4 0,8-3 2,7-3-1,5 0 0,3 0 5,0 0-4,0 0 13,0 0 1,0 1-9,0-1 1,0 0-6,0 7 3,9-1-5,5 4 2,6 3 8,-5 1-8,2 1-2,-3-1 0,4 1-12,2-4-69,5-1-134,2-6-120</inkml:trace>
  <inkml:trace contextRef="#ctx0" brushRef="#br0" timeOffset="44119.909">22974 15112 962,'0'0'149,"0"0"-140,0 0 109,0 0-23,0 0-65,0 0 3,-2-3 7,2 3 0,0 0 12,0 0-1,0 0-15,0-2 3,0-2-9,0-4-14,0-1-16,0-1-2,0 0-44,3 2-24,-1 1-93,3-3-186,-2 0-339</inkml:trace>
  <inkml:trace contextRef="#ctx0" brushRef="#br0" timeOffset="44675.297">23306 14896 385,'0'0'133,"0"0"-28,0 0 37,0 0 11,0 0-52,0 0-3,15 0-12,-15 0-11,0-4 3,0 4-14,0-1-12,0 1-8,-6 0-13,-9 0-16,-5 0 4,-3 1-12,-4 12 0,0 3-1,3-1 2,4-1 0,2 7 0,7-5-5,5 1 1,3-1-4,3 1 0,0 0 2,0-5 1,14-2 3,5-3-6,5-4-1,3-2-20,-3-1-59,-5 0-71,-1 0-85,-6 0-185</inkml:trace>
  <inkml:trace contextRef="#ctx0" brushRef="#br0" timeOffset="44984.3552">23457 14958 555,'0'0'354,"0"0"-300,0 0 112,0 0-42,0 0-56,0 0-9,12-11-14,-5 9-26,2 2-12,3 0-5,-1 0 1,1 0-2,2 0-1,2 0-17,1 0-92,1 2-115,0 6-153</inkml:trace>
  <inkml:trace contextRef="#ctx0" brushRef="#br0" timeOffset="45171.0579">23475 15057 1026,'0'0'105,"0"0"-43,0 0 93,0 0-95,0 0-33,0 0-4,53 1-19,-25-1-4,-5 0-51,-3 0-95,-5 0-74,-2 0-146</inkml:trace>
  <inkml:trace contextRef="#ctx0" brushRef="#br0" timeOffset="45626.8912">23974 14886 721,'0'0'101,"0"0"14,0 0 77,0 0-119,0 0-17,0 0 25,-28-20-34,9 20-21,-8 0-2,1 0 9,3 3-15,1 10 5,5 1-7,2-2-1,6 2-13,6 2 0,3-7 0,0 5 2,2-4-4,14 1 0,2-2-1,4 1 1,-1 0-5,0-3 4,-2 3-4,-3-1-2,-6 1 2,-4-3-3,-6 0 6,0-2 0,0-1-6,0 2 8,-9 1 4,-8-4 4,1-2 4,-2-1-8,2 0-4,2 0-47,4 0-57,-1 0-127,4-1-158</inkml:trace>
  <inkml:trace contextRef="#ctx0" brushRef="#br0" timeOffset="46340.0612">24100 15076 167,'0'0'233,"0"0"-177,0 0 99,0 0-74,0 0-32,0 0 2,0 0 17,0 0-13,0 0 13,0 0-16,0 0-20,0 0 1,0 0-4,0 0 9,0 0-3,0 0-9,5 2 4,2 0 37,0-2-16,-2 0 5,2 0-8,-1-4-17,-2-6 1,-2 5-22,-1-2-10,-1 4-1,0-1-4,0 4-48,0 0-72,0-3-110,0 3-139</inkml:trace>
  <inkml:trace contextRef="#ctx0" brushRef="#br0" timeOffset="46661.9244">24510 14896 926,'0'0'145,"0"0"-105,0 0 106,0 0-26,0 0-98,0 0 18,-60 5-19,36 15 10,1 1 5,3 2-4,7-1-7,5 2-10,8-1 0,0-3-4,12-1-2,14-2 0,4-7-3,2-4-3,1-3-3,-3-3-20,-5 0-29,-5 0-80,-11 0-110,-9-3-204</inkml:trace>
  <inkml:trace contextRef="#ctx0" brushRef="#br0" timeOffset="47419.8456">22754 15425 838,'0'0'180,"0"0"-161,0 0 119,0 0-70,0 0-31,0 0 34,0-25-15,0 25 0,0 0-29,-9 0-20,-11 0-1,-4 0 0,2 11-7,5-2 1,8 4-3,4-2 2,5 6 1,0-5-3,3-1 1,14-3-1,4 0-3,4-4 3,-5-4-3,-1 0 5,-2 0 0,-3-12 2,-2-3 1,0-1 4,-4 5-6,-5 2 11,0 5 22,-3 4-15,0 0-4,0 0-14,0 7 0,3 7 0,0 1 2,2 2 0,4 0-2,3-5-44,6-2-108,3-6-144,3-4-430</inkml:trace>
  <inkml:trace contextRef="#ctx0" brushRef="#br0" timeOffset="47765.558">23084 15424 990,'0'0'164,"0"0"-149,0 0 76,0 0-63,0 0 14,0 0 2,3 56-20,3-44-17,1-2-1,1-5-1,2-3-1,5-2 2,2 0 2,4 0-5,5-12-2,-2-2-1,-1 4 0,-4 0 2,-7 1-2,-4 8 0,-3 1 2,0 0-2,-2 0-2,0 0 2,-1 14 6,0-1-6,1 4-4,0-5 4,6 1-21,6-2-58,7-5-52,7-3-38,7-3-92,4 0-156</inkml:trace>
  <inkml:trace contextRef="#ctx0" brushRef="#br0" timeOffset="48071.2615">23622 15512 267,'0'0'397,"0"0"-213,0 0 40,0 0-97,0 0-53,0 0 29,-80-51-49,58 51-34,3 0-9,3 3-7,6 10-4,7 0-5,3-1-1,0 2-7,16-4-5,8-3 2,6-4-9,3-3 5,3 0 11,-2-7 5,-4-10 4,-5-5 12,-6-5 25,-5-2 13,-1 6 8,-7 9 8,-1 5-1,-5 8-10,0 1-39,0 7-16,0 15-18,0 12 14,-9 6-1,-4 3-86,0 6-142,3 3-395</inkml:trace>
  <inkml:trace contextRef="#ctx0" brushRef="#br0" timeOffset="48935.3731">22348 15857 842,'0'0'77,"0"0"-58,0 0 140,0 0-51,0 0-35,0 0 1,50-5-26,-38 12 1,-4 11-14,0 1-8,-6 8-7,-2-1-4,0 3-2,0-2-2,0-1-6,-5-3-5,2-9 0,1-4-1,1-4-1,1-6-4,-1 0-4,1 0 9,0-16 8,0-14-8,2-8-5,12 0-7,4 6 10,0 10 2,-2 5 1,4 7 3,2 6-4,0-1-1,2 3 1,-4 2 0,-7 0-3,-5 9 2,-8 8-15,0 3 9,-9 2 2,-13 2-2,-1-3 7,-1-6 0,3-1 0,5-4 0,1-1 4,7-3 10,1 1-4,7-3-8,0 2 3,0 1 1,0 2-4,0 2 2,9-1 0,10 3-1,5 1-3,6 1-18,7 0-108,5-1-164,7-5-478</inkml:trace>
  <inkml:trace contextRef="#ctx0" brushRef="#br0" timeOffset="49100.4017">22870 16167 1332,'0'0'113,"0"0"-67,0 0 103,0 0-94,0 0-51,0 0-4,-2-10-17,2 10-85,0 0-158,0 0-254</inkml:trace>
  <inkml:trace contextRef="#ctx0" brushRef="#br0" timeOffset="57101.2692">22975 15958 740,'0'0'53,"0"0"-40,0 0 92,0 0-18,0 0-21,0 0-15,0 0-3,65-47-11,-45 44 0,1 3 4,1 0-12,-1 0-10,0 15-6,-3 4-5,-6 8-7,-6-1 3,-1 1-4,-5-3 1,0 0-1,0-7 1,0 0-1,-7-6 0,-2-2 0,-1-2 0,0-1 6,-1-3-2,-1-3-1,0 0 1,-4 0-3,-2 0 17,-1 0-14,-3 0 7,5 3-1,-2 2-5,3 1-5,5 2-5,3 0 5,5-4-4,3 1 2,0-5 1,2 0 2,14 0 2,7 0 8,3-7-5,3-5 23,-2-7-5,-5 1-8,-7-1 1,-6 6-5,-6 0-10,-3 5 4,0 2-6,0 3-8,0 3-77,0 0-65,0 0-183</inkml:trace>
  <inkml:trace contextRef="#ctx0" brushRef="#br0" timeOffset="57312.4235">23465 16078 61,'0'0'1185,"0"0"-1156,0 0-25,0 0 76,0 0-58,0 0-12,96-3-6,-69 3-4,-1 0-4,0 0-66,1 3-114,-3 3-206</inkml:trace>
  <inkml:trace contextRef="#ctx0" brushRef="#br0" timeOffset="57485.5904">23596 16199 1256,'0'0'42,"0"0"6,0 0 45,0 0-52,0 0-35,90 0-6,-54 0-19,-5 0-92,-7 0-113,-8 0-186</inkml:trace>
  <inkml:trace contextRef="#ctx0" brushRef="#br0" timeOffset="58115.8282">24243 16022 723,'0'0'120,"0"0"-70,0 0 97,0 0-61,0 0-44,0 0 1,2-17 16,-2 7-16,0 3 7,0-3-4,0 1-7,0-1 2,-7 3-5,-2 0-16,-5 2-5,2 3 1,-8 0-12,2 2 4,-2 0-8,2 9 3,4 5-7,2 2 4,5 1 0,4-2 0,3 3 0,0-2-1,1 4 0,16-6-1,-2 2-2,4-3 3,-5-4-8,-3 1 6,-4-2 3,-2-2-1,-2-3-1,-1 2 2,-2-2 0,0-1 0,0-2 1,0 0 2,0 2 3,-3 3 6,-16-2 0,-4-1 0,-4 3-10,0-2-2,4-2-30,2 5-93,7-6-142,10 0-216</inkml:trace>
  <inkml:trace contextRef="#ctx0" brushRef="#br0" timeOffset="58309.5651">24359 16170 1299,'0'0'70,"0"0"50,0 0 31,0 0-91,0 0-41,0 0-10,3-8-9,-3 8-17,0 0-75,0-2-136,0-1-416</inkml:trace>
  <inkml:trace contextRef="#ctx0" brushRef="#br0" timeOffset="59059.3936">24618 15938 697,'0'0'60,"0"0"107,0 0-9,0 0-95,0 0 1,0 0 4,33-30-13,-17 28-10,3-1-20,1 3-2,5 0-7,-3 0-6,2 5-7,-4 7 2,-3 1-5,-5-1 0,-5 5-4,-5 0 1,-2 2-5,0-1 8,-15-3 0,0-1 1,-4-1 0,-2-3-1,1 0-6,-3-7-1,2 1-3,1-2-18,1-2 20,3 0-2,-1 0 10,0 0 2,-2 0-1,0 7 2,0 0-1,5 3 4,5-1-3,6 2-3,3-2 0,0-1 1,3-5-1,14-2 15,7-1 5,2 0 13,2-11-15,1-7-8,-4-1 1,-4-4-2,-3 0-9,-6 6-1,-4 7-10,-6 5-33,-2 5-67,0 0-173,-19 1-450</inkml:trace>
  <inkml:trace contextRef="#ctx0" brushRef="#br0" timeOffset="59921.5056">23120 16623 883,'0'0'178,"0"0"-167,0 0 16,0 0 89,0 0-36,0 0-47,-12-42-7,-7 40-5,-4 2-9,1 0 18,1 7-29,6 5-1,6 2 2,6-3-2,3 2 0,0-6 0,2-2 0,17-5 2,4 0 0,7-3 8,3-13-7,-6-1 1,-4 3-4,-6 2 13,-6 2 23,-5 4-1,-3 5-19,-1 1 13,0 0-15,0 0-14,1 4-2,3 10 0,0 5 0,0-2-3,4-3-61,1-2-49,4-5-79,6-7-76,2 0-219</inkml:trace>
  <inkml:trace contextRef="#ctx0" brushRef="#br0" timeOffset="60208.1211">23430 16559 769,'0'0'236,"0"0"-124,0 0 42,0 0-41,0 0-85,0 0-27,15 5 8,-11 10 11,1 1 1,1-4-17,-1-2 4,2-1-1,5-6-2,4-3 1,2 0 4,1 0-3,0 0 9,-6-3-5,-6 0 3,-2 3 3,-2-3-11,2 3-6,-1 0 0,5 0-6,-2 3-12,1 6-41,3 4-12,3-2-30,7-2-73,4-1-64,5-8-113</inkml:trace>
  <inkml:trace contextRef="#ctx0" brushRef="#br0" timeOffset="60477.7323">23813 16673 188,'0'0'471,"0"0"-305,0 0 48,0 0-131,0 0-25,0 0-9,-39-28-14,22 28-19,3 11-16,6-2 0,4 1-2,4-3-3,0 1 3,5-6 2,14-2 0,7 0 6,2-5 12,3-12 1,-4-5 29,-4 0 29,-3 2 13,-6 0-40,-5 10 1,-6 3 2,0 4-21,-3 3-32,0 7-9,0 18-32,-9 15-1,-14 9-93,-5 2-218,-9 2-770</inkml:trace>
  <inkml:trace contextRef="#ctx0" brushRef="#br0" timeOffset="61383.3867">22458 17160 928,'0'0'32,"0"0"33,0 0 46,0 0-34,0 0 7,0 0 9,36-18-26,-36 18-17,0 0-27,0 10-16,0 16-6,0 3 18,0 1-10,-8-1-7,2-5 4,3-7-6,1-5-1,2-6 1,0-1 0,0-5-5,0 0 2,0-3 3,0-14 5,11-15-5,5-2-3,4-6-3,1 5 0,-2 6 6,-6 14 3,1 5-2,-1 8 5,2 2-6,0 0 0,-4 7-4,-3 10 2,-8 5-9,0 3 9,-13-2 1,-11-3 1,-1-1 3,-1-4 7,7-7 4,8-1-7,7-7-2,4 2-3,0 3-2,0 2 0,0 0 2,14 6-2,5-4-8,8 2-77,3-5-156,5-2-143</inkml:trace>
  <inkml:trace contextRef="#ctx0" brushRef="#br0" timeOffset="61528.6926">22825 17343 1065,'0'0'196,"0"0"-84,0 0 57,0 0-98,0 0-51,0 0-20,5 0-9,3-3-66,2-7-159,5-1-152</inkml:trace>
  <inkml:trace contextRef="#ctx0" brushRef="#br0" timeOffset="61803.4462">23056 17198 1104,'0'0'200,"0"0"-133,0 0 65,0 0-87,0 0-36,0 0 33,-36 70-26,20-45-4,2-2 0,2-3-6,3-4 2,5-5 5,2 0-2,2-6 0,0 0-6,0 2 2,11-4-1,5 2 0,4-2-3,2-2-3,-1-1-45,-4 0-46,2 0-101,-9 0-81,-1 0-124</inkml:trace>
  <inkml:trace contextRef="#ctx0" brushRef="#br0" timeOffset="61953.6696">23050 17372 901,'0'0'158,"0"0"0,0 0-4,0 0-72,0 0-33,0 0-24,25-15-25,-4 10-8,0-3-89,-3 0-89,-5-1-167,-2-4-512</inkml:trace>
  <inkml:trace contextRef="#ctx0" brushRef="#br0" timeOffset="62103.5735">23099 17195 282,'0'0'931,"0"0"-828,0 0 35,0 0-19,0 0-71,0 0-29,31-17-16,-1 13-3,4 4-30,-3 0-126,-5 0-180,-2 6-394</inkml:trace>
  <inkml:trace contextRef="#ctx0" brushRef="#br0" timeOffset="62321.8057">23589 17330 1441,'0'0'90,"0"0"-8,0 0 39,0 0-87,0 0-34,0 0-3,78-16-14,-52 16-60,-6 0-30,-6 2-134,-11 1-93,-3 3-309</inkml:trace>
  <inkml:trace contextRef="#ctx0" brushRef="#br0" timeOffset="62463.5204">23582 17403 1103,'0'0'91,"0"0"25,0 0 69,0 0-128,0 0-31,0 0-15,109 3-11,-77-3-129,-4 0-220,-10 0-706</inkml:trace>
  <inkml:trace contextRef="#ctx0" brushRef="#br0" timeOffset="64858.1994">24212 17167 430,'0'0'361,"0"0"-326,0 0 80,0 0 18,0 0-102,0 0-14,-54-30-10,43 30 35,2 0-20,-1 3-2,-3 8-16,1-2 18,1 9 10,4-5-8,4 3-14,3 1-2,0-3-7,0 2 1,6-4 1,4 5 0,5-4-2,0 1-2,-2 0 2,-2-2-3,-3-3 6,-3-1-7,-3-1 3,-2-5 0,0 1 3,0 1 1,-9-1 13,-6-3 27,-6 2-1,-1-2-24,1 0-17,-4 0 13,4 0-15,4-5-68,2 1-37,8-1-87,7-2-155</inkml:trace>
  <inkml:trace contextRef="#ctx0" brushRef="#br0" timeOffset="65075.0539">24280 17363 852,'0'0'342,"0"0"-265,0 0 106,0 0-37,0 0-66,0 0-37,0 0-1,0 0-25,2-1-17,-1-8-10,1 0-81,4-2-52,0-3-137,2 0-157</inkml:trace>
  <inkml:trace contextRef="#ctx0" brushRef="#br0" timeOffset="65389.1359">24590 17171 1122,'0'0'92,"0"0"31,0 0-10,0 0-101,0 0-2,0 0 17,-35 66 9,21-45-7,-1 1-15,2-3 1,2-2-8,1 0 3,4-6-2,5-3-8,1 0 3,0-3-1,0-1 3,10-1 1,8-1 3,4 1-7,-1-3-2,2 0 0,-6 0-24,-5 0-17,-2 0-28,-1-3-84,-2-2-85,-3-2-225</inkml:trace>
  <inkml:trace contextRef="#ctx0" brushRef="#br0" timeOffset="65553.5617">24579 17314 383,'0'0'657,"0"0"-595,0 0 79,0 0 6,0 0-108,0 0-29,58-15-7,-33 13-3,-1-2-60,-4-2-109,0-3-169</inkml:trace>
  <inkml:trace contextRef="#ctx0" brushRef="#br0" timeOffset="65741.6167">24671 17169 1007,'0'0'224,"0"0"-124,0 0 72,0 0-53,0 0-90,0 0-22,86-15 7,-57 15-14,-4-2-19,-9 1-83,-2-5-92,-8-2-160,-3-6-649</inkml:trace>
  <inkml:trace contextRef="#ctx0" brushRef="#br0" timeOffset="65929.9195">25071 16866 1101,'0'0'185,"0"0"-181,0 0 79,55 80 18,-43-24-64,-9 11-7,-3-5-20,-9 2-10,-21-13-6,-10-4-68,-12-7-111,-6-11-179</inkml:trace>
  <inkml:trace contextRef="#ctx0" brushRef="#br0" timeOffset="66628.9547">24690 14598 294,'0'0'128,"0"0"-128,0 0-24,0 0 24,0 0 5,0 0 22,-14-79-3,14 69-16,0 3-8,0 0-6,-3 1-43,1 6-33,-2 0-8</inkml:trace>
  <inkml:trace contextRef="#ctx0" brushRef="#br0" timeOffset="79314.0612">16590 16702 257,'0'0'24,"0"0"-19,0 0 4,0 0 14,0 0 10,0 0 49,0 0-6,0 0-46,-9 27 13,9-20 10,0 5-21,0 2-12,0 6 9,0 9 2,-11 4-1,4 4-10,1 9 19,0 4-19,3 2-10,-1-2-7,4-4-2,0-4-1,0-8 0,0-8-1,-3-4-2,3-5 3,-3-6 0,0-1-14,-1-1-38,1-6-12,-1-3-102,-1 0-176</inkml:trace>
  <inkml:trace contextRef="#ctx0" brushRef="#br0" timeOffset="81137.1856">16748 16293 78,'0'0'34,"0"0"-32,0 0 9,0 0 3,0 0 3,0 0-6,-6-7 1,4 4 9,1 3 15,-2-4-24,0 1-9,1 0 7,1-1 0,1 4-10,0-3-3,0 3 3,0 0 0,0 0 0,-5-3-2,3 0-7,2 2 2,-3-2 7,-2 1 0,-1-3 0,0 2-5,1 3 3,-2-6-33,6 6 35,-1-7 6,2 4 11,0-1-17,0 1-7,0 0-23,-3 3 0,2-4 30,-2 1 17,3 3 24,0 0 1,0 0-10,0 0-27,0 0-5,0 0-90,0 0 49,0 0 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3T09:14:37.238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6252 1584 663,'0'0'19,"0"0"25,0 0 27,0 0 26,0 0-42,0 0-31,0 0-10,10-8-10,-1 30 7,-2 12 9,7 10 19,-5 11-12,0 10-1,1 6 5,-5 9-10,1 4-2,0 8 6,-3 4 10,-3 12-13,3 6 5,-3 4 19,7 0-2,5-2-25,9-9-13,7-2-4,2-3 3,0 0-1,1-1-2,-4-3-2,-3-1 3,-1-7-2,-3-6 3,-3-7-3,2-6-1,-7-2 1,0-3 2,-3-3 1,-3-3 3,-3-11-2,-1-9 5,3-7-9,-5-11 2,0-7 0,0-6-1,0-5-2,0-4 4,0 0-4,0-25-25,-7-27-154,4-29-334</inkml:trace>
  <inkml:trace contextRef="#ctx0" brushRef="#br0" timeOffset="2002.4143">6331 1626 312,'0'0'57,"0"0"-32,0 0 28,0 0-8,0 0-12,0 0-3,-18-18 12,18 17-3,0 0-12,0-1 9,0 2 13,0-1-1,0-1-2,7-6 1,32-4-23,27-2-9,21-3 4,30-1 1,19 0-2,23-1 1,19 4-10,8 0-2,9 3-5,7 1 2,1 0-3,6-1-1,-5-1 0,-12-1 1,-11 3 1,-14-1-2,-23 2-6,-13 4-4,-27-1-3,-22 3 10,-21-1 3,-17 4 0,-16 0 0,-8-1 4,-4 2-2,0-1 13,-7 1-3,1 0-5,-4 0-3,-1 0 2,-2 0 2,0 0 0,-3 0-4,0 0-1,3 0 0,0 7-1,0 3 3,3 5-1,1 4 2,2 4 2,-1 7 7,2 10-7,-1 10 5,-3 13 20,-3 16-8,-3 13-8,0 12 1,0 8-7,0 1-4,10-3 14,7-4-1,6-2-12,3-7 7,-4-6-3,-2-6 4,-1-8-5,-4-6-9,3-12 8,-1-9 1,-2-11-9,-2-8 17,0-7-7,-4-7 6,-3-7 4,-2-6 9,-3-4 4,3 0 18,-4 0 9,0 0 12,0 0-1,0 0-13,0 0-16,0 0 3,0 0-24,0 0-17,0 0 4,0 0-10,3 0-2,-3 0 1,3 0 0,0 0 1,-3 0 0,3 0 0,-3 0 2,0 0-3,0 3 2,0-1-1,0-1 0,0 0 0,0 2 0,3 2 0,-3 3-2,3 3-4,0 4 5,0 2-6,-3 2-4,0 5 1,0 5 2,0 6-1,0 8-4,-12 7 10,0 4-4,1 4-2,5 5 4,5 5-6,-2 1 3,0 2 6,3-8 1,0-1 1,0-3-2,0-3 2,7-3-3,5-5 3,2-6-9,-2-4 8,-1-9-2,-2-3-3,1-6-11,-4-5 8,-2-4-5,-1 0-7,0-5 8,0-3-8,-3-1-2,0-2 0,0 1 7,-16 3 2,-20-3 10,-22 0 1,-23-1-14,-23 0-7,-14 0-7,-11 0 13,0-4 13,-11 4 3,-7 0-1,1 0-13,-3 3 0,9 2 4,4 2 9,2 0 3,4-4-1,-3 3-6,4-1-4,5 0 10,15-1-1,6-3-2,15 2-4,12 1 6,13-4-2,11 3 4,9-1-1,10-2 3,-5 0 0,8 0-2,-2 0 0,4 0 0,1 0 1,3 0-1,0 0 0,-2 0 0,3 0 0,-2 0 0,2 0 1,-6 0-1,3 0 0,-4 1-1,-1 5 1,-2-1 1,6 3-1,2-4 0,6 0 2,11-1-1,5-3-2,3 4-25,13 2-144,40-2-63,21-4-81</inkml:trace>
  <inkml:trace contextRef="#ctx0" brushRef="#br0" timeOffset="2867.022">14551 1594 650,'0'0'15,"0"0"16,0 0 42,0 0 0,0 0-9,0 0-12,0 0-15,-14-37-31,14 44-6,0 22-5,0 15 5,0 16 29,0 16-8,-4 12 3,-5 14 27,0 9-21,-9 19-3,7 14-2,3 9 1,5 6-12,3-6 1,0-6-10,0 0-1,1-6 3,5 6 8,-2-5-6,4-2 9,3-6 8,-1-12-18,-1-10 1,-3-11-5,-3-9-3,-3-9 1,0-7-1,0-7-1,1-7 9,2-10 0,0-9-4,1-12-4,-1-14 0,1-6-1,-4-11-1,3-4-31,0-34-24,6-22-174,4-25-243</inkml:trace>
  <inkml:trace contextRef="#ctx0" brushRef="#br0" timeOffset="4312.0202">14677 1811 48,'0'0'82,"0"0"-25,0 0-6,-86-40-15,69 29 40,0 2-19,0 1-2,4-2 2,3 1 23,5 1-34,-2 1-12,7 0-1,0 2 3,0-4 17,22 0 3,27-4-39,20-1-1,19-1-5,15-2-1,10 3-4,11 1-1,9 1 0,10 0-4,7 0 9,4 3-9,4 0 0,1 2-1,-3 3 0,-9 2-1,-9-1 2,-11 3 0,-19 0-1,-15 0-1,-11 0 0,-17 0 2,-5 3 0,-7 2 0,-7 2-1,-11-2 1,-3 3-1,-8-2 2,-4 4 0,0 7-1,4 3 9,-2 8 2,0 6 0,-4 7 3,2 7-2,-10 10 3,3 9-1,0 9-4,-4 12 8,-3 11 7,1 12-4,-3 8-5,0 3 0,-2 3-3,-2-1-5,2-2-3,-2-1 3,1 2-5,2-4 1,-1 0 0,2 0-4,4-9 2,0-8-3,2-13 4,4-8-3,2-7 0,-3-5 9,-3-7 9,-1-4 5,2-7-14,-5-7-2,0-1-1,-2-7-4,-1-3 3,0-5-6,-1-7-1,-2-1 1,0-8 2,0-3 0,0-1-3,0-5 2,0-1-1,-17 1 6,-16-1-2,-20-2 2,-24 0-5,-22 0-1,-17-10-2,-17 0-14,-3-3 7,-10 2 8,-4-1-10,4 4 9,3 4-8,9 1 9,12 3 1,8 0 5,14 0-3,11 3-2,8 2-2,10-1 2,2 1 4,-2-1-4,-7-3 1,-7-1 0,-2 0-1,10 0-1,10 0 1,10 3 3,11 0-2,0 2-2,7 3 1,4 0-2,3 1 2,-1-1 0,-3 1-1,-4-3 1,2 2 1,3-2 0,-2-1-1,7 0 1,9-3-1,3 1 1,6-2 0,6 0 1,3 1-2,3-2 6,0 0 0,0 0-1,0 0-2,0 0 2,0 0-3,0 0-1,0 0 1,0 0-2,0 0-2,0 0-39,0 0-62,0 0-56,16 0-101,7 0-259</inkml:trace>
  <inkml:trace contextRef="#ctx0" brushRef="#br0" timeOffset="6801.9862">7236 1613 224,'0'0'123,"0"0"4,0 0-40,0 0-25,0 0-8,0 0 7,0 0 14,0 0 0,-55-24-22,55 22-2,0 1 21,0-1 12,0 2-15,0 0-5,0-3 4,0 3-16,0 0-17,0 0-14,0 0-14,0 0-7,0 0-4,3 10-11,12 26 15,9 19 0,-1 19 7,3 15-1,-10 12-2,-6 6-4,-3 9 0,-1 9 3,4 4-1,2 0-4,3-1 7,-4-8-4,-1-3 0,-7-6 0,0-5 2,1-8 1,0-5-2,6-2-2,6-1 0,-1-4-1,6 1 2,-7-7 0,4-4 1,-2-2-2,-3-2 1,-4-5-1,3-1-1,0-5 1,3-1 0,-2-2 1,0-1 2,1-2 2,-5-1-1,0-4 4,-3-2 2,3-2-6,-3 2-3,0 6 4,-6 9 6,0 3 0,0-1 3,0-5-10,-9-13-1,3-13-3,-3-11 1,7-13-1,1-10-19,1-12-35,0-39-81,4-39-310</inkml:trace>
  <inkml:trace contextRef="#ctx0" brushRef="#br0" timeOffset="7611.2477">8504 1446 391,'0'0'90,"0"0"-42,0 0-26,0 0 21,0 0 2,0 0 1,-27 5-1,27-3 5,-3 4-3,-4 5 17,1 4-3,-4 4 12,1 0-23,0 1 0,4 4-10,-1 7-3,3 13-8,3 16 2,0 21 13,0 16 4,0 11-28,0 8-9,6 1 6,2 6-2,3 0-7,3-2 1,-5 7-4,1-5 3,-4 1 2,-3-3 14,1-7-19,1-8-3,-4-10 3,-1-1-3,0-2 3,0-4-3,0-3-2,0-7 2,0-8-1,0-6 0,0-6 1,0-5-2,0-7 2,0-2-2,3-2 0,8-5-1,-5-1 1,3-3 1,0-5-1,-2-1 0,-4-3 1,5-6-1,-8-6-11,3-4 4,-3-6-7,0-3-13,0 0-12,0-3-26,0-23-59,-14-15-138,1-15-179</inkml:trace>
  <inkml:trace contextRef="#ctx0" brushRef="#br0" timeOffset="8503.5254">6459 2510 576,'0'0'74,"0"0"-64,0 0 7,0 0 22,0 0 20,-88 0 3,79 2-15,6 0-12,3-1-9,0-1-7,0 0-1,0 2 4,3 1 8,27 0-14,31 0 21,30-3 38,39-4-37,32-20-10,28-10-14,20 1-6,13-1-4,12 4-4,5 1-1,14 1-14,-9-1 3,-4 2 3,-16 3-12,-28 2 11,-27 5-13,-34 5 0,-30 0 13,-30 4 1,-27 1 3,-22 6 5,-19-1-10,-8 2 8,0-1-17,-25 1-67,-18-5-181</inkml:trace>
  <inkml:trace contextRef="#ctx0" brushRef="#br0" timeOffset="9351.6522">6684 1018 1155,'0'0'107,"0"0"-96,0 0 38,0 0 1,0 0-39,0 0-11,-8 53 0,0-10 1,-1-2 4,-4-4 5,8-8-9,2-10 0,0-7 3,3-7-1,0-3-2,0-2 6,0 0 10,0 0 26,0-18 18,3-12-24,15-11-15,0-9-19,9 1 2,1 8-3,-1 7-2,-6 13 3,0 6-1,-5 7 2,0 8-1,4 0-3,2 7-3,5 20 3,-2 7 11,-5 5-5,-4 4-6,-6-1-8,-3-4-42,-7-2-51,0-8-121,0-8-166,-14-12-455</inkml:trace>
  <inkml:trace contextRef="#ctx0" brushRef="#br0" timeOffset="9494.2455">6711 1160 1133,'0'0'162,"0"0"-138,0 0 41,0 0-27,0 0-26,119-31-12,-35 23-7,7 2-56,2-6-227,6-6-639</inkml:trace>
  <inkml:trace contextRef="#ctx0" brushRef="#br0" timeOffset="10025.5887">7718 916 1031,'0'0'389,"0"0"-358,0 0 14,0 0 17,0 0-43,0 0-18,0 60 18,3-23 21,6-2-35,0-4-3,1-3-2,-1-4-30,-1-7-22,-1-10-29,-4-2-3,-3-5-15,0 0 86,0-16 13,-3-9 9,-17-10-8,3-5 0,2-3 30,4 0 15,8 2 6,3 4 11,11 3-19,10 7-44,9 3 4,1 10-4,-1 7-5,-7 7 2,0 0-9,-10 14 5,1 6-2,-8 3 7,-4-1-2,2 2 4,-1-4 3,4-1-3,5-2 1,9 0-1,11-2 0,6 4 2,1-2-2,-3 0 0,-7 0 2,-9-3 3,-8-1 25,-7-2-15,-5 1 22,0 1-7,-20 4-11,-10 2 4,-8-2-13,9-1-10,5-6-48,15-10-102,9 0-176,30-26-374</inkml:trace>
  <inkml:trace contextRef="#ctx0" brushRef="#br0" timeOffset="10274.6683">8996 831 1187,'0'0'109,"0"0"7,0 0 14,0 0-67,-93-24-42,37 47-9,-6 10 15,6 10 1,16 3 2,15 3-17,23-4-12,2-3-1,27-9 2,21-3-2,20-11-5,12-9-11,15-10-51,-4 0-68,-6-20-131,-15-9-638</inkml:trace>
  <inkml:trace contextRef="#ctx0" brushRef="#br0" timeOffset="11039.8315">14378 1160 664,'0'0'31,"0"0"-26,0 0 93,0 0 40,0 0-27,0 0-7,0 0-12,59-43-14,-59 42 20,0 0-24,0 1-17,0 0-19,0 0-21,-10 0-17,-13 6-9,-3 21-3,-6 2 9,9 7 2,10-2 1,13-1 0,13 0 2,25-4-4,17-7 2,18-10-34,12-7-58,8-5-123,1-10-270</inkml:trace>
  <inkml:trace contextRef="#ctx0" brushRef="#br0" timeOffset="11896.872">15599 1003 669,'0'0'58,"0"0"55,0 0 45,0 0-60,0 0-49,0 0-17,90-65-21,-43 65 13,-2 0-6,0 21-1,-9 9-7,-9 3 4,-14 4 5,-10-3 1,-3 0-3,-3-3 3,-18-4-4,-7-4-7,-3-7-7,4-2 8,3-9-10,2-4 1,2-1 7,-2 0-5,-2-3-3,-1-9-2,2-1-7,1 2 9,4 3-2,9 5 2,3 3-1,4 0 1,2 0-2,0 0-16,3 0-2,15 0 20,8 2 7,7-2 4,6 0 8,2-5-7,-5-9-5,-9-3 4,-10 0 2,-9 0 0,-7 1-3,-1-1-10,0 5-5,2 4-55,5 1-105,11 5-197</inkml:trace>
  <inkml:trace contextRef="#ctx0" brushRef="#br0" timeOffset="12233.3482">16730 911 1145,'0'0'156,"0"0"-129,0 0 17,0 0 5,0 0-46,0 0 5,-21 87 11,3-40 20,8-2-23,-3-4-1,8-7 1,5 0-2,0-6-5,2-3 3,18-3 9,5-5-7,10-7-9,4-5 11,10-5-14,3 0-2,-1-10-30,2-9-44,-8-6-117,-14-1-152,-20-4-318</inkml:trace>
  <inkml:trace contextRef="#ctx0" brushRef="#br0" timeOffset="12384.6723">16796 1141 860,'0'0'138,"0"0"-130,0 0 20,0 0 18,0 0-22,0 0 22,125 10-33,-75-10-13,-4 0-82,-8-10-173,-13-5-239</inkml:trace>
  <inkml:trace contextRef="#ctx0" brushRef="#br0" timeOffset="12534.2288">16872 942 1012,'0'0'151,"0"0"-31,0 0-38,0 0-26,52-73-35,-10 62-21,13 4-2,3 5-5,-1 2-75,-8 0-170,-20 0-259</inkml:trace>
  <inkml:trace contextRef="#ctx0" brushRef="#br0" timeOffset="13403.2148">15313 1610 211,'0'0'560,"0"0"-475,0 0-19,0 0-6,0 0 5,0 0-17,0 5-29,0 19-10,0 13 60,6 17 6,1 18-46,4 18-3,-5 18 33,0 13-39,-6 7-8,0 12 6,0 3-16,0-4 6,7-4 0,3-13-5,6-7 4,-3-4 6,-4-6 6,-5-3-2,-2-7-7,-2 0-2,0 3 12,6-5-1,1 0-7,4-4-4,-1-9-5,3-2 2,-2-4-5,4-6 0,-8-4 3,1-5-1,-1-3 1,-2-3 0,0 0 3,1-6-2,1-4-3,-4-9 0,3-5-1,-2-12 0,2-5 0,-3-5 3,0-7-6,0 0-2,-2 0-1,9-13-9,1-18-18,6-24-173,7-24-239</inkml:trace>
  <inkml:trace contextRef="#ctx0" brushRef="#br0" timeOffset="14099.5147">16551 1512 670,'0'0'12,"0"0"-12,0 0 0,0 0 0,0 0 0,0 0 5,-49 3 8,46 3 5,-1-4 11,4-2 24,-2 3 10,2-3-5,0 0-12,0 2-8,0-2 8,0 0 16,0 2-10,0 0 2,0 4-1,0 8 3,-3 11-19,-2 19 9,2 23 24,3 17-27,0 19-7,0 12-11,0 11-14,0 13-10,3 12 6,11 8-6,-1 3 1,-1-1-1,-1-12-1,-2-6 1,2-7 6,1-10 8,5-11-10,-7-8-5,5-9 1,-5-11 2,-4-11-1,4-9-1,-6-8 3,0-10-4,1-12 0,-2-8 0,0-15-1,-2-5 0,-1-6-7,0-3-48,0 0-37,-1 0-55,-18-17-177</inkml:trace>
  <inkml:trace contextRef="#ctx0" brushRef="#br0" timeOffset="16732.1708">6626 3434 280,'0'0'15,"0"0"27,0 0-7,0 0 53,0 0 4,0 0-33,0 0-11,-26 8-25,22-8-13,1-3 9,0 0-8,-4 1 3,0-1 0,2 2 34,2-2-19,-5 1 17,2 0-23,2 2 2,0-1 7,2-1 2,2 2 4,0 0-8,0 0 6,0 0-6,0 0-8,0 0-2,0 0 0,0 0-7,0 0 4,0 0 2,0 0-3,0 0 2,0 0-5,0 0-2,0 0 1,0 0 3,0 0-9,0 0 6,0 0-11,0 0-1,0 0 1,0 0-3,0 0 4,0 0-2,0 0 1,0 0-1,0 0-2,0 0 2,0 0 0,0 0-5,0 0-20,0 0 1,0 0 3,0 5-8,0 0-20,-3 4 30,0-2-29,-3 0-7,3-4 4,-4 3 7,7-2-4,-3-2 10,0 1-4,3-1-39,0-2 1,-4 2 19,4-1 13,0-1-21,0 0-78</inkml:trace>
  <inkml:trace contextRef="#ctx0" brushRef="#br0" timeOffset="17870.242">6723 2109 473,'0'0'114,"0"0"-98,0 0 12,0 0 51,0 0 49,0 0-26,9 0-18,-9 0-11,0 0-10,0 0-2,0 0-9,0 0-22,0 0-4,0 0 1,0 0-3,3 0 6,-3 0-2,0 0-4,0 0-9,0 0 2,0 0-1,0 0-1,0 0 4,0 0-8,0 0-4,0 0-5,0 0-1,0 0 0,0 0 2,0 0 0,0 0 1,0 0 6,0 0 1,0 0 0,0 0 4,0 0-10,0 0 0,0 0-2,0 0-1,3 0-1,-3 0-2,0 0 1,0 0 0,0 0 0,5 3 0,5 11-6,2 5 6,4 5 1,-2 3 0,2 1-1,-7-1 2,0 0-2,-4 0-5,2 0-32,-1 1-56,3-4-110,4-8-180</inkml:trace>
  <inkml:trace contextRef="#ctx0" brushRef="#br0" timeOffset="18919.5994">7785 1989 389,'0'0'114,"0"0"-30,0 0 9,0 0 14,0 0 19,0 0-27,-46-23-7,46 18-41,0 0 21,0-3-6,12-1-46,6-2-16,4 1-2,8 4 7,-5 2 0,-1 4-5,-9 0-3,-9 19 4,-2 10 0,-4 4 10,-4 4 7,-8-4 4,0-5-6,2-9 0,4-4-3,6-4-14,0-5-3,0 1-11,19-6 10,10-1-8,16 0-39,14-3-127,5-14-255</inkml:trace>
  <inkml:trace contextRef="#ctx0" brushRef="#br0" timeOffset="19533.9675">8919 1792 651,'0'0'118,"0"0"-65,0 0 94,0 0-48,0 0-19,0 0-2,-11-7-17,11 7-4,0-3-31,4-2-16,13-1 1,2-5-9,7 3-1,-4-1 1,2 1 1,-6 4-3,-7 2 0,-4 2-1,-4 0-2,-3 0-5,0 0 1,0 5-20,-11 12 8,-2 3 19,-2-2 9,8-1-9,4-2-1,3-1 1,0 3 0,10-2 1,11-1 2,3 0 2,1 0 5,1-3 16,-2 0 1,-2-3 14,-12 0-3,-4-2 6,-6-3-6,0-3-8,0 5 13,-19 4-13,-14 1-12,-7 0-18,-2 2-69,1 0-49,3-1-172,-8-5-525</inkml:trace>
  <inkml:trace contextRef="#ctx0" brushRef="#br0" timeOffset="20336.4083">6941 2975 639,'0'0'101,"0"0"-47,0 0 64,0 0-11,0 0-36,0 0 2,0-33-9,0 33-19,0 0-8,0 0-4,0 0 0,0 0-11,0 0-14,0 0-1,-6 11-6,-5 11 1,1 8 6,-2-1 1,9-7-8,3-4 0,0-2 0,0-5-1,12-3 0,1-4-2,7-4-4,5 0 0,4-3-1,1-14-4,-4-5 4,-9 1 4,-7-4 3,-7 1 2,-3 1 2,0 7 1,0 5 12,0 8 9,0 3-3,0 10-23,9 17-15,0 14 15,6 6 3,0 0-3,4-4-50,11-4-51,3-7-84,12-14-128,1-15-385</inkml:trace>
  <inkml:trace contextRef="#ctx0" brushRef="#br0" timeOffset="20584.3008">7785 2850 954,'0'0'79,"0"0"-60,0 0 63,0 0-12,0 0-65,0 0 2,-4 58 44,23-21-7,5 1-22,-1-3 7,-3-3-16,-6-8-12,-4-2 0,-3-8-2,-6-6-39,-1-6-108,0-2-78,0-14-169</inkml:trace>
  <inkml:trace contextRef="#ctx0" brushRef="#br0" timeOffset="20711.9034">7911 2799 134,'0'0'818,"0"0"-751,37-76 20,-21 59 3,-4 3-56,2 9-31,2 3-3,3 2-55,5 3-107,0 8-130</inkml:trace>
  <inkml:trace contextRef="#ctx0" brushRef="#br0" timeOffset="21342.0719">9205 2612 256,'0'0'104,"0"0"-30,0 0 48,0 0-51,0 0-16,0 0-7,0-11 16,0 8 3,0 0-3,0-2 4,0-1-20,0-2 1,0-3-1,0 2-15,0 1 6,0 2-5,0 1-7,0 3 5,0 1-3,-3 1 3,-1 0 2,1 0-16,-8 0-10,-4 25-8,-14 11-4,-4 10 4,4 4 13,10-6-9,8-3 0,11-8-4,0-6-2,23-6 2,7-7 0,5-11-5,8-3-8,1-4 3,-11-13-3,-8 2-2,-17-1 4,-8 4 8,-16 5-5,-20 4-43,-13 3-7,-7 2-7,2 16-44,-4 1-205</inkml:trace>
  <inkml:trace contextRef="#ctx0" brushRef="#br0" timeOffset="21971.9933">6863 3810 669,'0'0'80,"0"0"81,0 0-20,0 0-74,0 0-21,0 0-22,51-39-17,-11 23 2,8-1 15,1 1-4,-4 7 4,-13 9 0,-9 0-1,-8 8 2,-9 12 1,-6 6 11,0 5-7,0 3-5,-14 1-8,-2 0-13,0-3-4,3-2-45,10-2-45,3-8-98,16-15-162</inkml:trace>
  <inkml:trace contextRef="#ctx0" brushRef="#br0" timeOffset="22422.1313">7948 3517 997,'0'0'21,"0"0"33,0 0 47,-91-17-75,71 17 3,4 6 6,10 1-26,6 0-9,0 2-5,0-1 2,12 1 0,7-2 3,2-1 0,0-2 0,-3-1-2,-3-2-1,-8 3 1,-7 6-7,0 8-34,-3 11 18,-13 6 24,2-2 1,4-2 2,10-4 5,0-5-5,3-2-1,12-9 0,7-4 1,1-7 5,-1 0 7,-2-1 7,-7-12 6,-7-3 10,-6-4 18,0-5-16,-19-1-20,-1 0-19,1 6-38,8 8-24,11 5-57,1 0-103,34-5-434</inkml:trace>
  <inkml:trace contextRef="#ctx0" brushRef="#br0" timeOffset="22834.7386">8951 3392 971,'0'0'46,"0"0"1,0 0 72,0 0-71,-96-20-33,79 32 3,7 7-14,0 0 6,9-2-7,1-3-3,0-1 0,14-6 0,8 0 0,2-6 0,4-1-1,5 0 2,-10-10-2,-4-2 0,-6 3-7,-10 1 8,1 0 1,-1 4 2,-1 1 1,3 3 2,5 0-5,5 3-1,6 12 9,1 6 12,-4 2 7,0 2 12,-6 1 10,-6-2-3,-6 1-7,0 4-10,-31 5-8,-11 4-22,-15 2-52,-4-6-148,-3-5-237</inkml:trace>
  <inkml:trace contextRef="#ctx0" brushRef="#br0" timeOffset="24011.8711">14487 2402 606,'0'0'215,"0"0"-150,0 0-15,0 0 4,0 0-27,0 0-9,0 0 11,109 1-2,-78-1-5,-1 0-3,-9 0-4,-2 0 5,-12 0-10,-3 0-3,-2 0-6,-2 0 2,0 0 3,0 0 3,0 0 18,0 0-4,-4 0-23,-5-1-23,-5-5-96,5-1-64,2 2-139</inkml:trace>
  <inkml:trace contextRef="#ctx0" brushRef="#br0" timeOffset="26073.9374">14794 2057 486,'0'0'137,"0"0"-86,0 0 54,0 0 14,0 0-50,0 0 2,0-14-22,0 14 0,0 0 5,0 0-10,0 0-14,0 0-2,0 0 5,0 0 2,0 0-10,0 0-6,0 0-3,0 0-2,0 0-4,0 0-1,0 0-2,0 0 3,0 0-4,0 0 0,0 0-2,0-1 4,0 1-4,0 0 1,0 0 0,0 0-2,0 0-2,0 0-1,0 0 2,0 0-1,0 0-2,0 0-1,0 0 0,0 1 0,0 12 2,0-1 3,-3 4 6,-3-4-8,2 1 5,-3 1-1,4-2-1,0 2-1,-1 0-3,1-1 0,-2-2 1,4-2 0,-2-4-1,2-2 1,1 0-1,0-3 0,0 1 0,0-1 0,0 2 0,4 1 1,11-1-1,9 1 3,2-3-3,6 0 0,1 0-19,-7 0-55,0 0-60,-7-5-62,-6 0-79,-3-4 55,-10 3-55</inkml:trace>
  <inkml:trace contextRef="#ctx0" brushRef="#br0" timeOffset="26224.1724">14979 2163 314,'0'0'351,"0"0"-125,0 0-24,0 0 3,0 0-42,0 0-48,0-32-19,0 32-42,0 0-21,0 12-33,0 17-14,0 12 14,9 9 0,2 4-22,-2 5-130,-2-5-182,-7-9-686</inkml:trace>
  <inkml:trace contextRef="#ctx0" brushRef="#br0" timeOffset="29079.9415">15857 2020 574,'-33'-54'148,"33"54"-34,0 0 13,0 0-3,0 0-55,0 0-32,11 0-17,8-2-3,5-3-2,2 2 14,-3 1-7,0 2-6,-7 0-2,-2 0-7,-5 0-3,-6 7-4,-2 3 1,-1 0 7,0 2 4,-4 2-4,-12 1-1,0-1 5,6-4-6,0-3-1,7-3-5,3-1-4,0 0-3,0 2 7,9 1 0,10 1 5,8 4-4,-1-1-1,1 6 0,-6 1 1,-4 7-1,-8-1 2,-7 2 6,-2-5 22,0 0-2,-18-3 19,-10 0-15,-8-4-7,-8-2-6,2 0-10,8-5-2,5-2-7,15-3-21,4-1-87,10 0-93,10-22-287</inkml:trace>
  <inkml:trace contextRef="#ctx0" brushRef="#br0" timeOffset="29499.9822">16947 1944 1037,'0'0'112,"0"0"-89,0 0 97,0 0-25,0 0-27,88-46-18,-78 46-34,-1 16-3,-1 12-1,-3 6 2,-5 4 1,0-1 3,-2-3 8,-9-3 3,4-5 2,5-6-4,2-5-9,0-3-6,22-3-4,15-6 7,12-3 7,7 0-17,0-2-5,-7-4-60,-7 1-91,-12 1-165,-14 1-346</inkml:trace>
  <inkml:trace contextRef="#ctx0" brushRef="#br0" timeOffset="30609.8545">14838 3067 407,'0'0'111,"0"0"-11,0 0-9,0 0 36,0 0-32,0 0-18,53-30-12,-49 27-2,-1 2-23,-1-1 10,-2 1-1,0 1 3,0 0 12,-9 0 16,-17 0-49,-3 0-31,-7 8 0,3 4 0,11 2-2,5 1 2,10 2-3,7 0-3,0 7 3,21-2 2,10 2 0,9-2 1,5 2 0,-3-7-6,-5 0 5,-11-5 1,-10-3 3,-10-4-2,-6-2-1,0-3 0,-2 2 33,-22 0-5,-11 3-21,-13 0-7,-1 3-20,7 1-56,13 2-57,15-1-98,14-6-153</inkml:trace>
  <inkml:trace contextRef="#ctx0" brushRef="#br0" timeOffset="31111.8148">15868 2998 465,'0'0'292,"0"0"-216,0 0 34,0 0 16,0 0-2,-18-74-16,28 58-74,15 3-15,3 2-15,2 4 2,-11 5 6,2 2 9,-11 6-20,-3 18 3,-7 5 1,0 9 6,-1-1 12,-12-6 8,-1-2-3,4-5 3,7-7-9,3 0-14,0-6-1,3-1-5,18-3-1,11-3-1,13-4 0,4 0-32,7-3-118,-11-11-232,-4-3-625</inkml:trace>
  <inkml:trace contextRef="#ctx0" brushRef="#br0" timeOffset="31360.4776">17188 2740 1426,'0'0'140,"0"0"-52,0 0 45,0 0-46,0 0-64,0 0-23,6 32-3,4 11 3,6 6 0,4 1 0,-2 1-68,0-2-135,-16-8-221</inkml:trace>
  <inkml:trace contextRef="#ctx0" brushRef="#br0" timeOffset="32590.0694">14833 3892 489,'0'0'162,"0"0"-67,0 0 19,0 0-6,0 0-18,0 0-26,16-3-14,-12-1 3,-1-3 11,-3-1-27,0 1 8,-3-3 14,-14 3-19,-6-1-25,1 7-8,-7 1-6,5 0 0,2 2-1,9 8-4,4 4 3,9 3-5,0 0 6,12 4 0,18-1 0,8-3 0,10-5 1,-2-7-1,-1-5 0,-11 0 0,-8 0 0,-14 0-1,-8 0 0,-4 0 1,0 0-1,-6 4-12,-10 13-14,-10 7 27,-1 6 6,5-2-6,12 0 2,7-4-2,3-5-3,6-2 2,12-6 0,6-5 1,2-6 0,3 0 5,-6-6 0,-4-10 0,-6-1 3,-11-4 0,-2-4 2,0 0-10,-1 2-1,-8 4-35,4 9-49,5 5-89,0 0-187</inkml:trace>
  <inkml:trace contextRef="#ctx0" brushRef="#br0" timeOffset="35988.6876">15983 3702 62,'0'0'62,"0"0"56,0 0-49,0 0 3,0 0 21,0 0-14,-3-1-14,3 1 4,0 0-10,0 0 13,0 0 0,0 0-8,0 0-11,0-1-10,0 1-9,0 0 3,0 0 2,0 0-12,0-1 1,0 1 0,0-3-16,0 3-1,0 0-4,0 0 0,0 0-2,3-3-1,0 2 4,4 0-5,6-3-1,-1 1-1,5-1 0,-7 1 5,-2 2-6,2-3 1,-4 4 1,-2 0 0,-4 0 3,0 0 4,0 0-2,0 0 8,0 0-2,0-1-8,0 1-4,0 0 0,0 0-1,0 0 0,0 0 0,0 0 1,0 0-1,0 0 0,0 0 0,0 0-2,0 0-3,0 0-16,0 0-10,0 0-4,0 0-31,0 0-45,0 0-32,0 0-91,-3 5 84,-4-1-266</inkml:trace>
  <inkml:trace contextRef="#ctx0" brushRef="#br0" timeOffset="37015.4226">15973 3727 424,'0'0'164,"0"0"-86,0 0 3,0 0 33,0 0-28,0 0-27,-1-6-15,1 6-1,0-1 16,0 1 10,0 0-15,0-2-11,0 2 9,0 0-2,0 0-2,0-1-15,0 1-5,0 0 0,0 0-7,0 0-1,0 0-5,0 0-1,0 0-9,0 0 3,0 0-2,0 0 2,0 0-2,0 0-1,0 0 7,0 0 6,0 0-7,0 0-5,0 10-6,0 13-11,0 12 11,0 5 13,0 1-4,-2-2-5,-2-6-4,3-1-1,-4-7-65,4-3-70,1-9-218,0-12-463</inkml:trace>
  <inkml:trace contextRef="#ctx0" brushRef="#br0" timeOffset="37976.337">17013 3680 128,'0'0'255,"0"0"-138,0 0 5,0 0-15,0 0 37,0 0-36,0 1-47,0-1-7,0 0 12,-4-1-1,1-3-22,-4-2-23,0 0 19,2 1-10,-2 1-1,0-1-8,-3 1-15,1 0-2,1 3 8,1-2-4,1 3-5,1 0-2,3 0 1,0 0-1,0 0-1,1 0 0,-3 0 1,2 0 0,-1 3-2,-1 2 2,1-1 2,0 5 1,-3 0-3,4 3 2,-1 4-2,0 1 7,-2-3-6,4 1 4,1-3-2,0-3-3,0-1 2,0-2-3,9-2 2,5-1 0,7-3 5,7 0-4,1-4 4,0-9-3,-7 0-1,-5-2 1,-6 3 1,-6 1 3,-1 2 3,-2 4 18,-1 4 14,-1 1-11,0 0-22,0 0-6,3 0-3,7 12-11,3 13 11,2 8 4,2 3 5,-3 0 6,-2 1 17,-3-8 1,-5-3 11,-4-6-5,0-2 9,-13 0-36,-33-1-1,-29 3-11,-26-3-60,-2-7-187,-5-10-498</inkml:trace>
  <inkml:trace contextRef="#ctx0" brushRef="#br0" timeOffset="39546.7034">5020 1398 900,'0'0'86,"0"0"-81,0 0 45,0 0 2,0 0-23,0 0 21,-2 104 73,11-37-15,2-1-29,5-1-21,-4-5-18,1-7-23,1-6-3,-1-9-13,-1-9-1,-6-8-34,-2-8-99,1-13-148,-5-5-169</inkml:trace>
  <inkml:trace contextRef="#ctx0" brushRef="#br0" timeOffset="39862.6018">5103 1374 1054,'0'0'34,"30"-72"-26,-6 51 49,-1 7 40,0 7-53,1 7-16,-1 1-8,8 26-9,-3 12 14,-7 12 8,-10 5-5,-11-3-9,0-5 5,-20-13 4,-4-9-4,2-9-14,8-9 10,3-5 22,6-1 19,5-2 20,0 0-7,0 0-38,0 0-25,10 4-11,26 4-3,22 6 3,30 7-2,16 8 1,10 8-76,2 10-119,-14 0-207</inkml:trace>
  <inkml:trace contextRef="#ctx0" brushRef="#br0" timeOffset="40672.4113">13378 1673 715,'0'0'156,"0"0"-116,0 0 34,0 0 32,0 0-7,0 0-61,0 0-29,-107-10 0,58 42 46,7 4 9,10 4 0,18-1-30,14 3-23,23 0-3,39 3-2,23 1 22,14 0-1,1-1-13,-11-8 0,-30-5 9,-21-11 17,-25-8-19,-13-5 5,-5 1 9,-42 0 0,-27 4-19,-25-1-16,-7 2-46,6 3-63,6-5-112,9-8-546</inkml:trace>
  <inkml:trace contextRef="#ctx0" brushRef="#br0" timeOffset="42310.1336">7204 6430 808,'0'0'63,"0"0"-21,0 0 72,0 0-34,0 0 13,0 0 19,0 0-12,25-73-38,-25 71-12,0 2 11,0 0-3,0 0-16,0 0-7,0 0-8,0 0-8,0 0-5,0 0-7,0 11-7,0 15-5,4 12 5,-4 13 22,3 0-2,0 1-14,0-1 8,0-7-2,0 0-9,0-10 3,-2-5-2,4-8 0,-3-7 1,2-6-5,-4-5-2,0-3 2,0 0 0,0 0 0,0 0-3,0 0-16,0 0-35,0 0-51,-6 0-87,-12-10-224,-7 6-277</inkml:trace>
  <inkml:trace contextRef="#ctx0" brushRef="#br0" timeOffset="43524.1789">7214 6470 251,'0'0'48,"0"0"9,0 0 36,0 0-15,0 0-30,0 0 27,-24-67-7,21 63-22,0-1 12,3 2 17,0-1-5,0 2-3,0-1-27,0-1 0,0 1 8,0-2 1,0 2-4,0 0-18,0-4-8,6 0-6,8-2-2,9-1-8,2-1 1,7 1 4,-2 2 3,-8 1 0,-1 0-2,-6 4-4,-8 0 1,-1 1 3,-3 2-1,-2-2-6,-1 2 4,0 0 0,0 0 0,0 0-1,0 0-1,0 0-1,0 0 2,0 0-2,0 0-3,0 0 2,0 0 4,0 0-6,0 0 0,0 0-2,0 0 5,0 0-3,0 0 0,0 0-2,0 0 0,0 0 2,0 0 0,0 0 0,0 0 3,0 0-4,0 0 1,0 0 0,0 0 1,0 0 2,0 0-5,0 0 5,0 0-2,0 0-1,0 0-2,0 0 1,0 0 1,0 0 0,0 0 0,0 0 0,0 0 3,0 0-5,0 0 3,0 0-1,0 0 0,0 0-5,0 0-12,0 0 8,0 0-2,0 0 4,0 0-22,0 0-6,0 0-9,0 0-36,0 0-60,7 0-116,-4 0 54</inkml:trace>
  <inkml:trace contextRef="#ctx0" brushRef="#br0" timeOffset="44716.4862">7311 6360 138,'0'0'81,"0"0"-21,0 0-3,0 0-27,0 0-21,0 0-9,0 0-18,0 0-75,0 0-108</inkml:trace>
  <inkml:trace contextRef="#ctx0" brushRef="#br0" timeOffset="44952.4162">7311 6360 84</inkml:trace>
  <inkml:trace contextRef="#ctx0" brushRef="#br0" timeOffset="45375.9137">7311 6360 84,'25'4'146,"-28"-4"-51,3 0 12,0 0 3,0 0-34,0 0-4,0 0-13,0 0 11,0 0 7,0 0-2,0 0-15,0 0-13,0-4-7,4-6-24,16 1-13,5-5 6,8 4 10,0 0 9,6 0 7,-8 8-7,-1 0-9,-8 2-9,-3 2-4,-5 16 0,-11 10-4,-3 8 25,-6 4 5,-24 2-5,-7-5-16,-3-1-6,1-4 9,0-4-11,3-3-3,5-7 6,1-7-6,9-4 5,8-4-5,7-3 8,0 0 6,3 0 5,3-8 11,0-2-3,0 3 17,0-3-11,6 4-6,10 2-11,11 0 2,6 4-5,5 0 2,7 17-11,4 2-4,7 3-2,2 0-63,0 1-54,-3-6-130,1-6-258</inkml:trace>
  <inkml:trace contextRef="#ctx0" brushRef="#br0" timeOffset="45721.8973">8228 6364 634,'0'0'29,"0"0"-22,0 0 56,0 0 1,0 0 29,0 0-35,0-14-11,0 14-4,0 0 3,0 0 9,0 0-3,0 0 14,0 0-8,0-3-11,0 3-9,0 0-21,0-3-17,0 0-33,-4 3-70,-4 0-80,2-5-189</inkml:trace>
  <inkml:trace contextRef="#ctx0" brushRef="#br0" timeOffset="45999.9773">8403 6251 1005,'0'0'79,"0"0"51,0 0 17,0 0-59,0 0-32,0 0-24,119-17 9,-61 44-2,2 9-19,1 10-4,0 0-6,-3 1-4,7-5 0,-2-5-6,-1-3 0,-7-8-8,-16-6-58,-17-8-23,-12-1-36,-10-11-125,0 0-116</inkml:trace>
  <inkml:trace contextRef="#ctx0" brushRef="#br0" timeOffset="46344.259">9003 6171 763,'0'0'107,"0"0"-21,0 0 45,0 0-29,0 0 10,0 0-21,23-25-35,-23 25-26,0 8-7,-13 17-7,-10 8 41,-12 9-23,-5 1-10,-4 7-1,-12 3-5,0 0-8,-2-3 1,3-7-9,3-2 0,7-7-1,3-2-1,9-6 0,1-2-15,9-7-24,2-7-2,12-3-14,3-7-37,6 0-34,0-19-49,3-13-358</inkml:trace>
  <inkml:trace contextRef="#ctx0" brushRef="#br0" timeOffset="46622.2829">8564 6271 906,'0'0'71,"0"0"30,0 0 47,0 0-42,0 0-23,0 0-35,0-3-33,0 30-14,0 12 28,-9 11 15,-4-1-25,3 1 2,-6-1-5,-2-6-16,3-1 0,3-7-16,4-5-45,8-8-104,0-8-118,14-14-234</inkml:trace>
  <inkml:trace contextRef="#ctx0" brushRef="#br0" timeOffset="47176.0192">9074 6261 10,'0'0'670,"0"0"-614,0 0 47,0 0-16,0 0-22,0 0-13,49-45-11,-43 36-14,1 4-7,-1-2 10,-2 0-3,3 4-5,-1-3-1,0-2 4,1 5 4,-1-4-13,-2 3 2,0-1 4,-2 4 16,-2-2 15,0 3-14,0-2-11,0 2-10,0 0-5,0 0 3,0 0-7,0 11-6,0 14-2,2 10 35,3 5-10,-2 0-13,1 6-1,-4-3 3,3 1-5,-3-4-4,3-4-4,-3-5 8,3-3-10,-3-5 5,0-7-5,0-2 0,0-4 0,0-2-12,0-3-28,0 2-31,0-5-34,-6-2-78,-4 0-88,5-12-407</inkml:trace>
  <inkml:trace contextRef="#ctx0" brushRef="#br0" timeOffset="47685.9369">9708 6244 851,'0'0'94,"0"0"-30,0 0 53,0 0-27,0 0-16,0 0-14,-3-24-15,-13 22-29,-1 2-1,-4 0 5,0 4-7,-6 12 3,2 4-1,-1 4-7,10 1-4,6-5-4,7 0 3,3 0-2,3-1-1,13-2 0,4 2-1,5-2 1,2-3 3,1 2-3,5-2 2,-3-1-2,-5 0 1,-4 0-1,-6 4 0,-6-3 0,-5 0-1,-4-3 1,0 3 6,0-2 22,-11 1 6,-3-4 0,-6-1-2,4-4-13,-5-2-7,5-2-6,-2 0-6,-3 0-15,-1-12-47,-1-9-60,1-8-125,9-8-138</inkml:trace>
  <inkml:trace contextRef="#ctx0" brushRef="#br0" timeOffset="47866.4161">9763 6255 937,'0'0'82,"88"-35"47,-46 20 8,-7 5-15,-12 1-50,-9 5-41,-8 3-26,-4-1-5,-2 2-5,0 0-109,-11 17-130,-6 3 63,-10-4-303</inkml:trace>
  <inkml:trace contextRef="#ctx0" brushRef="#br0" timeOffset="55563.607">12176 6089 508,'0'0'60,"0"0"-31,0 0 31,0 0-11,0 0-16,0 0-16,0 0 70,0 0 5,6 90-45,-3-45-4,3 8 5,1 11-2,7 12-7,-5 15 7,0 16-10,-1 15 3,-1 16-17,-1 7 7,-3 0-11,3-5 1,-3-17-14,1-15 2,-2-19 4,2-12-8,-1-18-3,1-13 1,-1-13-2,1-13 3,-1-8-4,0-7-12,1-5-76,-2-10-69,2-28-35,-4-26-663</inkml:trace>
  <inkml:trace contextRef="#ctx0" brushRef="#br0" timeOffset="56531.5095">12166 6070 414,'0'0'22,"0"0"10,0 0 60,0 0-18,0 0-8,0 0 11,-18-17-6,18 14-21,24-8 4,28-3-15,27-5 13,25-3-5,38-1-12,31 1-13,31-6-4,27 3-18,13 0 0,11 2 1,3 1-4,-6 2-2,-4 3-18,-11-2-10,-3 2 6,-10 0 18,-7-2 9,-12 5-1,-20 3 1,-27 3-11,-23 4 3,-21 2 6,-23 2 2,-27 0 4,-22 0 2,-12 0-1,-18 0 11,-7 0-2,-3 0 15,-2 0 0,0 0-2,0 0 5,0 15-5,0 14 31,0 14-3,-2 15-18,-6 10-6,2 7-6,3 5 1,-3 9-10,6 4-8,0 3 1,0 3-6,12-1 4,1-2-1,2 1-1,6-2 14,-6-2-8,0-1 3,0 2-5,-5 2 4,-5-2-9,0 1 2,-3-4-2,2-6-3,2-4-1,5-10 3,-2-2-2,-2-5-1,-2-9 0,-1 1 8,-4-9-1,0-4 0,0-7-4,0-7-1,0-4-2,0-12 0,0-6-8,-10-6-48,-17-1-60,-21-5-113,-21-19-237</inkml:trace>
  <inkml:trace contextRef="#ctx0" brushRef="#br0" timeOffset="57109.7095">12115 7922 374,'0'0'52,"0"0"-19,0 0-11,0 0 35,0 0-2,0 0 1,33-36 1,-33 36 1,0 0 29,0 0 3,0 0-6,0 0-14,0 0-26,0 0-12,0 0-9,0 0-8,0 0-11,0 0-3,0 0-1,0 0-11,3 0-29,-3 3-41,3 7 2,0-1-65,0 3 7,0-7 18,7-5-125,5 0 22</inkml:trace>
  <inkml:trace contextRef="#ctx0" brushRef="#br0" timeOffset="58023.5653">12233 7908 13,'12'-3'157,"-6"-3"-28,-3 4 22,0 0 7,-3-1-49,0 0-6,0 3-23,0 0-26,0 0-19,0 0 3,0 0-4,0 17-15,0 13-1,3 12 28,0 11-12,-2 6-17,2 8 2,-2 2 9,-1-4 2,0-5-12,1-4-7,1-2 2,1-1 1,0 0-2,0 0 1,-1-2 4,-1-4-6,-1-4 6,0-3 1,0-3-2,0-3-10,0-6-3,0-5 1,0-2 2,4-4-4,-1-6 1,0-5-3,-3-1 0,0-5 0,4 0 1,-4 0 0,6 0 1,6 3 5,12 0-4,11-2 14,20 1 5,22-2-7,22 0-2,24-9-7,23-8-1,23-5 12,16-3-1,19 0 0,11-2 7,0 2-14,-4-1 1,-6 1-10,-20-5-5,-21 5 5,-14-1-2,-13-2 1,-10 2 1,-4 2 1,-12 2 0,-7 4-1,-14 1 0,-8 3-2,-7 3 2,-5-2 0,-7 7 0,-8-1 2,2 3-2,-1 1 0,6 2 0,-1-1 0,0-1-1,-1-1 1,-1 0 1,1-2-1,0 4 1,-2-3 3,-6 2-3,-7 2-1,-2-2-1,-4-2 0,-11 4-2,2-3 1,-7-1 1,-6 4-1,-2-2-1,-6 0 3,-5 3 0,-1-3 0,-3 3 2,0 0 0,0 0-1,0 0-1,0-1 5,0-3-1,0-2 7,0-2-9,0-6-1,0-1 1,0-5 2,0-5-1,0-8 10,0-3 5,0-7-4,0-3 0,0-1 9,0 7-6,0 1-2,0 9-5,0 8-6,-1 1-4,-8 2-42,-7 0-92,-2 3-102,-5 2-300</inkml:trace>
  <inkml:trace contextRef="#ctx0" brushRef="#br0" timeOffset="68169.9777">18977 5804 685,'0'0'100,"0"0"-28,0 0-27,0 0 61,0 0-60,0 0 19,0 0-19,4-58-24,-8 57 25,1 1-9,-7 0-9,-9 0-12,-11 5-14,-9 15-2,0 4 3,8 3 3,7 1-1,12 0-5,11-2 1,1 0-2,5-4-1,20-6 1,4-8 5,6-5-4,1-3 1,-1-5 4,-9-10 2,-9-4 0,-9 0 7,-8-3 14,0 1-6,-1 1-17,-16 2-6,1 4-33,-1 7-83,7 2-112,5-2-133</inkml:trace>
  <inkml:trace contextRef="#ctx0" brushRef="#br0" timeOffset="68704.6523">19364 5670 665,'0'0'35,"0"0"-16,0 0 39,0 0 30,0 0-23,0 0-14,3-9 1,-3 9 4,0-1-1,0 1 3,0 0-3,0 0-11,0 0-7,0 0-4,0 0-8,0 0-9,0 0-12,4 0-4,1 11 0,2 5 1,2-1 2,3 2-1,0 0 0,3 0-1,2 1 4,0-3-4,4-2 1,-1-6 1,-1-5 2,-1-2 3,1 0 2,1-16 2,-8-1 12,0-4 6,-2 0-7,-6 1 0,-1 3-11,1 4-5,-4 4-1,0 1-3,0 5-2,0 0-1,0 2-13,0-1-15,0 2-19,0 0-28,0 0-77,0-3-63,0-2-137</inkml:trace>
  <inkml:trace contextRef="#ctx0" brushRef="#br0" timeOffset="69159.7087">19647 5523 680,'0'0'129,"0"0"-8,0 0-9,0 0 33,0 0-42,0 0-1,0-53-33,0 53-19,0 0-13,0 0-22,0 0-10,-1 0-5,1 0-1,0 0-8,0 0-37,-3 0-59,-4 0-61,-2 6-7,-5 4 10,4-4-17,4-2 38,4-2 33,2-2 109,0 0 42,0 0 114,0 0 24,-1 0-16,1 0-24,0 0-12,0 0-20,-2 0-30,2 0-35,-1 8-18,-1 7-17,-1 9-2,2 9 28,-2-1-6,3 1-10,0-2-2,0-3-11,0-4-3,4-4-2,7-3-1,1-6-45,6-3-35,-5-6-63,3-2-73,1-2-138</inkml:trace>
  <inkml:trace contextRef="#ctx0" brushRef="#br0" timeOffset="69365.0218">19418 5710 966,'0'0'132,"0"0"0,0 0 21,0 0-41,0 0-62,0 0-42,36-33-8,14 22-3,10 1-27,3 0-70,-5 3-90,-6 0-65,-9-4-95,-6 2-275</inkml:trace>
  <inkml:trace contextRef="#ctx0" brushRef="#br0" timeOffset="69887.4451">19870 5574 1,'0'0'723,"0"0"-514,0 0-56,0 0-46,0 0-20,0 0-56,-9 4-14,6 14 44,3 3-21,0-1-19,7-1-11,14-4-4,0-6-5,6-2-2,3-7-11,-1 0-47,3-2-8,-5-15-23,-5-5 15,-8-3 37,-8-3 34,-6-4 4,0 5 4,0 4 19,0 10 13,0 7 19,0 5 11,0 1-34,0 4-32,0 14-8,7 7 8,5 2 4,4-3-2,4-4-1,2-8-2,2-4-1,-5-5 0,4-3-4,-3-3-8,-1-17 0,-2-8 1,-3-2 4,-2-5 9,-6 0 7,1 4 0,-2 5 5,0 8 18,0 11 10,-5 3 5,1 4-10,1 0-35,-2 24 5,3 12-5,-3 12 29,0 3-9,0 4-15,0-3-5,0-4-1,6-7-11,7-7-62,2-7-5,3-10-80,-4-13-17,-7-4-109,-7-10-64</inkml:trace>
  <inkml:trace contextRef="#ctx0" brushRef="#br0" timeOffset="70097.3913">20403 5649 178,'0'0'271,"-8"-118"-86,8 71-33,0 8 0,18 10-50,-2 8-25,8 6-31,3 8-14,3 7 1,2 0-10,-5 17 0,-6 9 5,-10 3-2,-8 4 16,-3-2-20,0-3-5,-5-4 1,-3-4-18,5-1-2,2-9-18,1 0-52,0-10-63,7 0-19,13-17-117</inkml:trace>
  <inkml:trace contextRef="#ctx0" brushRef="#br0" timeOffset="70294.1121">20896 5179 938,'0'0'114,"0"0"38,0 0-4,0 0-33,0 0-79,0 0-23,3 71 65,-3-5-22,-5-2-24,2-3-17,2-4-14,1-10-1,0-6-13,4-7-67,13-10-36,8-11-131,4-13-114</inkml:trace>
  <inkml:trace contextRef="#ctx0" brushRef="#br0" timeOffset="70780.1417">21313 5338 797,'0'0'209,"0"0"-89,0 0-62,0 0-22,0 0-25,0 0-8,44-7 21,-17 7-8,-2 0-12,-8 0-4,-6-4-13,-6-9 6,-5-2-9,0-4 4,-12 3 8,-6 6 0,-4 10 4,-5 0 3,-5 20 5,4 11 3,4 6 17,11-1 15,8-3-17,5-6-6,0-3-12,9-5-3,11-6-3,3-4-1,7-9-1,6 0-10,3-9-25,-3-15-30,-3-8 25,-4-6 19,-2-9 0,6-6 12,6-1 8,3 9 1,2 14 3,-1 18 7,-2 13 35,-4 5-15,-4 21-10,-5 10 26,-5 0 8,-3 1 4,-10-5 1,-3-6-30,-7-6-12,0 0-7,-17 1-6,-14-1-4,-12 3-44,-6 0-120,-9-5-159</inkml:trace>
  <inkml:trace contextRef="#ctx0" brushRef="#br0" timeOffset="72701.8171">18930 7149 531,'0'0'191,"0"0"-49,0 0-1,0 0-19,0 0-34,0 0-7,0 0-22,-11-39-16,11 39-26,2 0-9,11 0-8,8 13 1,-1 8 4,-2 0-5,-8-3 0,-3 1-4,-5-5 2,-2-3 0,0-6 1,0-1 1,0-2 4,0-2 1,0 0 8,0-14 9,0-11-9,0-4-9,0-9-3,1 5 2,8 4-1,2 9 5,-2 7-7,0 10 10,5 3-5,3 0-5,5 20-1,1 5 1,-5 5 0,-4-7-1,-4 4 1,-4-11 0,-2-3 0,-1-6-1,0-4 1,0-3 0,-2 0 0,4 0 0,5-8 6,8-14-5,3-14 2,5 3-2,-1 1 0,-3 5 0,-5 11-1,-4 10 0,-3 6 1,4 0-1,-1 20-3,4 9 3,-4 4 0,-2-1-4,-1 4 1,2-6-44,4-4-64,5-9-37,9-6-15,5-11-89,6-3-137</inkml:trace>
  <inkml:trace contextRef="#ctx0" brushRef="#br0" timeOffset="73023.647">19787 7053 638,'0'0'142,"0"0"-3,0 0-36,-35-78 17,14 70-35,-2 8-30,1 0-8,-2 10-22,1 16-7,3 5 3,2 5-6,9-7-3,6-2-1,3-7-7,0-3-1,12-7-2,14-5 7,0-5 0,6 0-3,-3-18 0,0-10 0,-5-1-2,-11 0 2,-1 5-3,-3 7 2,-6 8 7,-3 8 12,0 1-10,3 0-13,5 1-8,5 15-7,5 5 8,4-1-74,2-5-79,1-5-58,2-9-182</inkml:trace>
  <inkml:trace contextRef="#ctx0" brushRef="#br0" timeOffset="73196.8674">20032 6928 1045,'0'0'116,"0"0"3,0 0-62,0 0-14,0 0-31,0 0 53,76 59-29,-37-32-29,3-3-7,-3-5-34,-7-4-132,1-8-40,-4-7-140</inkml:trace>
  <inkml:trace contextRef="#ctx0" brushRef="#br0" timeOffset="73363.1969">20359 6872 996,'0'0'135,"0"0"-60,0 0 13,0 0-19,-93 44-22,65-2-6,-1 8-18,3-1-13,11-3-10,7-3-44,8-11-83,8-11-90,19-10-126</inkml:trace>
  <inkml:trace contextRef="#ctx0" brushRef="#br0" timeOffset="73819.8893">20608 6810 1016,'0'0'96,"0"0"3,0 0 19,0 0-34,0 0-57,0 0-27,19 10 28,-11 12 4,4 1-13,-5 1-8,4 1 10,-5-1-15,4 2 2,-2-6-6,-4-2 0,1-9-2,-2-6 2,1-3-1,-4 0 1,1 0 1,-1 0 5,0 0-1,0 0 1,0 0-3,0 0-2,0 0-2,0 0 0,0 0-1,2 0 1,-2 0-1,0 0 1,1 0 3,-1 0 1,0 0-2,0 0-2,0 0-1,0 0 0,0 0 0,0 0-4,0 0-14,0 0-7,0 0-16,0 0-25,0 0-42,0 0-48,2 0-66,-2-3-176</inkml:trace>
  <inkml:trace contextRef="#ctx0" brushRef="#br0" timeOffset="74104.7674">20480 6581 712,'0'0'295,"0"0"-213,0 0 17,0 0 55,0 0-75,0 0-67,-22-56-12,32 60-48,12 16-4,14 9-66,-1 0-88,5 4-210</inkml:trace>
  <inkml:trace contextRef="#ctx0" brushRef="#br0" timeOffset="74614.0553">20780 6808 793,'0'0'159,"0"0"-114,0 0-30,0 0 30,0 0 59,0 0-38,19 87-28,-12-68-10,-2-2-9,1-7-13,-3-3-3,0-5-1,-2-2 1,4 0 1,1 0 0,4-14-1,6-8 0,1-4-3,4-6-2,-5 4-6,1 3 3,6 8 1,-3 10 4,-1 7-1,-1 0-5,-8 9-6,0 11 6,1 4 3,-2-7 3,1 2 1,-3-5-1,-1-4 2,-2-7-1,-1 1 1,-2-4 1,3 0-1,1 0 13,6-7 16,1-10-2,6-3-15,2-3-2,3 1 12,-2 5-9,-5 6-7,-5 6-4,-2 5 6,0 0-7,1 2-3,1 12 1,-1 5-1,0 1 0,0 0-14,0-3-35,5 0-49,2-6-40,5-9-88,3-2-396</inkml:trace>
  <inkml:trace contextRef="#ctx0" brushRef="#br0" timeOffset="74884.7337">21543 6690 689,'0'0'207,"0"0"-125,0 0-22,0 0-55,0 0 58,0 0-8,-15 87-26,15-64-3,12-6-7,6-2-1,0-8 3,-2-4 4,1-3 12,-4 0 7,0-10 25,-1-7-15,-4-7-22,-3-5-7,-4-1-22,-1 2-3,0 6-17,0 5-42,0 4-70,2 1-93,7 0-76,7 2-194</inkml:trace>
  <inkml:trace contextRef="#ctx0" brushRef="#br0" timeOffset="75350.3792">21848 6559 545,'0'0'171,"0"0"-63,0 0-42,0 0 52,0 0-21,0 0-40,32 73-14,-27-57-8,5-4-23,-2-5-8,-2-1 1,1-5-2,2-1 3,2 0 1,8-9-2,2-8-5,6-7-30,6-3-14,8-2 10,-2 8 7,-5 8 15,-11 8-29,-13 5 6,-7 0 34,-2 10-7,5 7 8,-3 0 5,2-3 0,1-3-3,0-2 6,0-5 2,2-4 16,2 0 0,3 0 22,4-13 24,0-7-2,2-4-9,0-4 14,4-2-14,-1 6-3,-6 11-3,-7 6-4,-4 7-12,-1 0-15,6 7-12,2 15-2,3 12 19,-3 5-13,-4 4-10,0 1-3,-2 1-1,3-2-2,-2 2-19,-3-4-98,-4-1-92,0-6-222</inkml:trace>
  <inkml:trace contextRef="#ctx0" brushRef="#br0" timeOffset="80883.9174">10234 2109 608,'0'0'12,"0"0"-11,0 0 6,0 0 16,0 0 4,-16-73 35,13 68-14,0 1-20,0 2-4,-1 0-3,-1 1 17,-1-1-20,-3 1-18,0-1 0,-1 2-45,-3 0-109,-4-5-291</inkml:trace>
  <inkml:trace contextRef="#ctx0" brushRef="#br0" timeOffset="81445.9757">10009 1645 925,'0'0'12,"0"0"-7,0 0-4,0 0 4,0 0 0,0 0-1,24 45 31,-12 9 13,3 16-3,-3 12-8,-6 11 2,-2 7-33,-1 0-1,6 1 4,10-9 0,11-12-7,6-14 4,5-12-6,3-16 0,-2-12-1,-4-15 2,-2-8-1,0-3 1,-3-9 0,-4-16-1,3-9 0,-5 1 3,-9 8-2,-7 9 1,-6 11 3,-4 5 0,-1 21-5,0 30 5,0 24 9,0 29 29,0 16-27,0 11-7,10 8-8,2-8 6,4-13-5,5-12 1,0-11 3,-1-17 3,0-8 9,-8-17-2,-4-16-3,-1-10 20,-7-9-10,0-6-13,-14-5-4,-15-1-6,-10-6-2,-4 0-95,7-17-94,11-15-148,9-14-258</inkml:trace>
  <inkml:trace contextRef="#ctx0" brushRef="#br0" timeOffset="82173.4968">10858 3087 718,'0'0'185,"0"0"-90,0 0 24,0 0-40,0 0-3,0 0-19,0-17-7,0 16-25,0 1 7,0-2-11,3 2-7,-3 0-7,3 0-2,4 0-5,5 0 0,8 13 0,2 13 5,2 6 3,-2 3-1,-10 1-1,6-6-1,-9-6-3,0-7 5,-4-5-3,0-7-4,-4-3 0,1-2 2,-1 0 8,1 0 7,6-19 19,2-6 15,3-9-47,-1 1 4,2 1-7,-5 6 5,-3 9 4,1 2-6,-3 7 20,-1 5-11,-1 3-7,4 0-6,5 0-4,5 13 3,4 14 1,2 5 0,-6 5 3,5 4-6,-9 2 3,-2 0-37,4-2-126,-5-5-260</inkml:trace>
  <inkml:trace contextRef="#ctx0" brushRef="#br0" timeOffset="83382.56">17684 1814 552,'0'0'55,"0"0"-47,0 0 25,0 0 67,0 0-27,106-75-32,-77 71-9,-2 4 4,-7 1-5,-7 26-13,-9 18 1,-4 11 31,-4 22 1,-16 7-18,-2 9 1,2 0 3,10-2-7,10-5-20,0-6-3,12-11-6,20-9-2,3-14 5,1-12-8,6-11 4,0-12-5,5-7 4,0-5-1,-3 0-1,-11-8-16,-12 3 19,-11 2 0,-7 3 1,-3 0-1,0 22-6,-7 25 6,-12 24 15,-7 22 7,-4 16-18,-5 12-4,1 5 0,2 2-1,4-7-8,11-12 8,4-13 1,3-21 16,7-17 12,3-12 13,0-14 8,0-15-20,0-6-4,0-10-5,-6-1 2,-5-7 11,-7-20-33,-4-14-66,9-14-114,12-18-47,4-20-202</inkml:trace>
  <inkml:trace contextRef="#ctx0" brushRef="#br0" timeOffset="83868.0848">18723 2567 1085,'0'0'59,"0"0"-32,0 0-15,0 0 13,0 0 0,0 0-21,10 20 0,0-1 10,0-4-13,3-2 2,-6-7 4,1-5-6,-4-1-1,10 0 11,-4-3-3,5-6 1,-2-1-3,-3 5-4,-6 3-2,-1 2 0,3 0-3,1 7-5,4 18-3,1 11 5,-3 2 6,0-4 5,-2-5-3,2-8-4,1-7 3,-3-5-1,0-7 3,-4-2 4,4 0 21,9-17 75,6-11-24,4-8-64,4 0 12,-4 8 9,-11 9-7,-5 16-3,-4 3-26,-2 24-13,3 21 6,0 22 3,-6 15-8,-1 7-136,-1 1-240</inkml:trace>
  <inkml:trace contextRef="#ctx0" brushRef="#br0" timeOffset="85217.9374">23129 6456 326,'0'0'583,"0"0"-510,0 0-2,0 0 44,0 0-21,0 0-23,-23-74-28,38 62-11,8 5-10,-1 4-18,-2 3 2,-1 3-5,0 18 0,-4 6 6,-1 7-6,-3 2 1,-5-5 2,-1-2-4,-2-9 2,-1-6 1,-1-5-3,1-5 0,0-4 0,0 0 2,4 0 6,2-13 1,7-8 0,7-7-5,1-2-3,3 3 8,-4 0-1,-4 15 5,-8 5-8,-5 6 4,-1 1-7,5 3-1,5 19-1,1 3 2,-1 6-1,0-2-1,-2-2-1,4-4-70,5-7-139,2-7-162</inkml:trace>
  <inkml:trace contextRef="#ctx0" brushRef="#br0" timeOffset="85517.5899">23746 6442 1028,'0'0'227,"0"0"-160,0 0-45,0 0 6,0 0 19,0 0-34,33 0-7,-5 0 0,4 0-6,-1 0-49,-3-5-65,-6-4-34,-9-2 13,-6 3 59,-5-2 76,-2 3 11,0 4 17,0 3 49,-15 0-14,-6 17-31,-7 7 19,-1 3-8,3-3-30,6-2-10,0-5-3,6-5-23,3-2-76,4-9-86,4-1-213</inkml:trace>
  <inkml:trace contextRef="#ctx0" brushRef="#br0" timeOffset="85668.6599">23849 6307 1060,'0'0'145,"0"0"-18,0 0-73,0 0-25,0 0-24,-3 85 23,-3-38-12,3-3-16,0 1-19,3-10-156,0-11-216</inkml:trace>
  <inkml:trace contextRef="#ctx0" brushRef="#br0" timeOffset="86185.7867">24237 6272 984,'0'0'76,"0"0"-33,0 0 102,0 0-7,0 0-61,0 0-77,1-14-4,3 44-3,-1 9 7,-3 1 0,3-4 4,0-7-3,4-8-1,3-4-4,4-8-8,1-5-4,1-4-5,6 0 12,1-17-6,2-9 9,-3-5 6,1-3 8,-1-5 2,0 7 1,-3 6 8,-6 9-12,-7 10 10,-2 7-17,-4 0-8,2 12 0,3 5 8,-1 0 0,2-3 2,-1-7-2,0-1 1,-2-6 0,-1 0 15,5 0 13,5-3 22,2-10 5,0 2-29,-5 4 23,-5 6-22,-2 1-9,-2 8-19,0 19 4,0 16-4,0 6 9,-12 3-5,-5 2-4,-4-1-39,-3 1-108,0-2-137,8-4-342</inkml:trace>
  <inkml:trace contextRef="#ctx0" brushRef="#br0" timeOffset="86545.9017">21945 7210 1111,'88'-15'0,"58"-10"-51,49-5 41,38 0 10,40-9 28,36-8-10,30 1 18,4 6 46,-23 9-30,-56 12-18,-68 4-2,-70 7 4,-57 2 48,-40 2-28,-21 2-16,-8-2-4,0 4-11,0-4-22,0-2-3,-12 2-64,-13-2-157,-11-1-343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3T09:16:21.757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974 4361 239,'0'0'418,"0"0"-366,0 0 4,0 0 29,0 0-2,0 0-24,0 0-10,0 0-9,53-22 1,-46 15 7,-1-3-9,0 1 3,-6-1 12,0-1 13,0 1-17,-9-4-25,-4 4-3,-1 2-8,-8 2-2,-8 6-6,-6 0-3,-7 6-2,-5 14 1,2 6 2,1 8-3,6 4-1,4 8 1,15 1 3,6 1-3,14-2-2,8-2 2,22-10-1,15-8 0,10-7-1,6-14 1,-1-5 1,-2-12-1,-10-14 0,-5-6 6,-13-1-2,-12-4 10,-11 1 13,-7-3-10,0 5-10,-16 5-6,-9 5-1,1 10-5,4 7-15,1 4-56,10 3-60,7 0-141,2 0-160</inkml:trace>
  <inkml:trace contextRef="#ctx0" brushRef="#br0" timeOffset="374.2981">1292 4275 902,'0'0'84,"0"0"-10,0 0 40,0 0-31,0 0-35,0 0-31,0 21-4,0 5 24,0 7-9,0 3-14,0 2-9,0-3-1,3-2 2,12-2-3,0-6 0,9-4 4,1-5-3,2-10 2,4-6-5,-1 0 5,0-12-1,-6-12 5,0-3 3,-5-8 11,-7-2 9,-2 0-18,-7 5-6,-3 8 0,0 9 0,-1 4-9,-11 5-9,3 2-71,3 4-85,3-2-136,3-3-370</inkml:trace>
  <inkml:trace contextRef="#ctx0" brushRef="#br0" timeOffset="660.5059">1862 4127 927,'0'0'124,"0"0"-10,0 0 25,0 0-59,0 0-42,0 0-27,0 3-5,3 20 15,-3 4 20,0 5-16,0 2-11,0 2 8,0-2-10,0 3-7,0-2-3,0-6 1,0-1-3,0-6-1,3-5-30,0-4-41,0-6-81,0-5-91,0-2-129</inkml:trace>
  <inkml:trace contextRef="#ctx0" brushRef="#br0" timeOffset="862.5046">1686 4400 886,'0'0'94,"0"0"31,0 0 71,0 0-68,0 0-56,0 0-35,39-43-25,2 32-6,4 1-6,2 2 0,-3-1-2,-5 3-64,1 2-127,-1-2-105,-3 2-260</inkml:trace>
  <inkml:trace contextRef="#ctx0" brushRef="#br0" timeOffset="1232.1761">2193 4306 946,'0'0'87,"0"0"-1,0 0-11,0 0-16,0 0-30,0 0-25,28 15 28,-5-11-8,5 1-11,2-5-6,-3 0-5,-2 0 4,-4-11-1,-9 0-3,-6 2 7,-6-4 5,0 2-4,0-1 2,0 1 1,-9 2 4,-10 4-8,-7 2-9,-4 3-1,-2 0 1,3 14 2,2 1 7,5 3 4,6 2 0,5 1 1,8-2-1,3 3-13,0-2 0,17-4 0,8 1-30,12-7-85,4-6-120,-4-4-213</inkml:trace>
  <inkml:trace contextRef="#ctx0" brushRef="#br0" timeOffset="1568.6634">2456 4285 846,'0'0'116,"0"0"-33,0 0 29,0 0-53,0 0-36,0 0 1,98-35 1,-72 51-13,2 2 0,-6 4-2,-1 2 6,-9 1 7,-2-3-10,-10-1-7,0-2 5,0-7-6,-7-2 18,-11-4 17,0-6 3,3 0-4,5 0-11,4-11 4,3-11 11,3-7-19,6-9-13,19-1-11,8 5-2,3 9-8,-2 10-23,0 9-13,2 6-46,5 0-91,2 9-121,-3 0-218</inkml:trace>
  <inkml:trace contextRef="#ctx0" brushRef="#br0" timeOffset="2250.3885">3764 4177 864,'0'0'108,"0"0"-8,0 0 39,0 0-35,0 0-27,0 0-14,10-28-20,-10 25-14,0 3-7,0 0-9,6 0-7,-1 11-4,4 10 2,4 10 15,-1 6 0,-2 5-1,1 3-8,-6-3-2,-1-3 0,-4-4-2,0-6-3,0-4 1,0-7-1,-4-4 0,-6-6 1,-6-3 3,-5-5 9,-13 0 8,-2-10-18,-9-11-4,2-4 3,4-1-5,11-1-13,4 0-23,15 3-55,6-1-84,3 0-164,6 0-396</inkml:trace>
  <inkml:trace contextRef="#ctx0" brushRef="#br0" timeOffset="2475.1421">3585 4126 789,'0'0'136,"0"0"-2,0 0 27,0 0-68,0 0-55,122-26 11,-58 22-4,0 1-22,-1-2-8,-11 4-6,-13-1-9,-14 2-3,-11 0-37,-6 0-73,-3 3-105,0 8-102,2 3-248</inkml:trace>
  <inkml:trace contextRef="#ctx0" brushRef="#br0" timeOffset="2836.4636">4256 4299 110,'0'0'765,"0"0"-697,0 0 57,0 0-29,0 0-33,0 0-17,-67-28-14,45 28-9,-4 14 2,4 4-2,5 4-7,4-1 0,10 1-4,3-1-7,9-2-4,18-3-2,10-6-1,10-8 1,3-2-22,-2 0 16,-15-9-1,-5-9 8,-15-3 9,-10-4 24,-3-3 3,0-4-20,-19 6-15,2 4-1,-2 11-11,0 9-34,8 2-73,8 0-104,3 0-217</inkml:trace>
  <inkml:trace contextRef="#ctx0" brushRef="#br0" timeOffset="3030.7077">4517 4232 57,'0'0'926,"0"0"-809,0 0 72,0 0-65,0 0-44,0 0-60,15 3-19,-6 20 15,0 3 13,4 1-19,-8 0-10,4-2-1,-3 0-27,-2-6-98,-2-6-135,-2-11-171</inkml:trace>
  <inkml:trace contextRef="#ctx0" brushRef="#br0" timeOffset="3202.4232">4381 4064 1161,'0'0'85,"0"0"0,0 0 63,-34-73-80,34 69-36,12 1-32,13 3-16,8 0-59,6 9-104,7 10-133,-4-1-238</inkml:trace>
  <inkml:trace contextRef="#ctx0" brushRef="#br0" timeOffset="3570.3333">4769 4126 966,'0'0'99,"0"0"-18,0 0-11,0 0-24,0 0 38,0 0-18,39 95-33,-28-69 10,3-2-23,-2-3-3,-1-4-4,-1-5-4,-4-5 2,0-5-4,3-2 5,2 0-3,8-5 5,-3-12-7,5-7 1,-3-3 7,9-3 5,-6 7-2,1 6-10,-10 10-3,-6 5 7,-3 2-12,3 2-2,-2 15-4,5 10 6,-4 7 0,-2 1 1,0 2-1,0 1-31,4-1-51,5-5-83,1-6-125,7-9-440</inkml:trace>
  <inkml:trace contextRef="#ctx0" brushRef="#br0" timeOffset="4620.3408">5589 4241 688,'0'0'274,"0"0"-234,0 0 67,0 0-26,0 0-35,0 0-36,69-12-5,-21 12-5,7 0-3,-6 0-77,-7 0-94,-9 0-148</inkml:trace>
  <inkml:trace contextRef="#ctx0" brushRef="#br0" timeOffset="4800.7596">5631 4368 672,'0'0'85,"0"0"17,0 0 42,0 0-25,0 0-38,0 0-43,63 10-14,-8-10-14,3 0-10,-3-3-60,-7-4-103,-5-1-157,-7-7-276</inkml:trace>
  <inkml:trace contextRef="#ctx0" brushRef="#br0" timeOffset="5077.8342">5924 4173 468,'0'0'493,"0"0"-393,0 0 36,0 0-15,0 0-61,0 0-46,22-20-10,21 37 26,2 0 3,-2 1-11,-4 1 0,-11-2-6,2-3 16,-9-3 8,-9-2-13,-3-2-5,-6 0-13,-3 0 7,0 5-11,-3 2 1,-23 6-3,-3 5 0,-13 3-3,0 1-39,5-2-52,6 2-70,16-5-112,15-11-218</inkml:trace>
  <inkml:trace contextRef="#ctx0" brushRef="#br0" timeOffset="5422.7012">6987 3892 921,'0'0'74,"0"0"5,0 0 30,0 0 2,0 0-32,0 0-34,0-3-14,-15 13-2,-13 16 7,-14 16-3,-7 11 0,-2 12 4,5 7-8,13 3-13,14 1-8,19-1 0,10-2-8,29-1-2,15-4-70,14-5-115,11-12-206</inkml:trace>
  <inkml:trace contextRef="#ctx0" brushRef="#br0" timeOffset="6503.1084">7359 4195 437,'0'0'567,"0"0"-500,0 0 89,0 0-24,0 0-34,0 0-47,0-25-34,0 29-14,0 15-1,7 9 17,-1 1 2,-3 5-9,1-2-5,-4-1-4,0 0-3,0-4 0,0-7-23,0-3-81,0-8-93,0-9-134</inkml:trace>
  <inkml:trace contextRef="#ctx0" brushRef="#br0" timeOffset="6750.2052">7424 4000 542,'0'0'553,"0"0"-479,0 0 97,0 0-48,0 0-65,0 0-8,0-55-29,0 55-18,0 0-3,0 0-47,0 8-121,0 6-89,0-3-181</inkml:trace>
  <inkml:trace contextRef="#ctx0" brushRef="#br0" timeOffset="6974.31">7763 3959 1131,'0'0'56,"0"0"50,0 0-21,0 0-32,104 37 3,-68 9-19,-2 5-15,-10 9 1,-6 2-9,-11 2-12,-7 2-2,0 0-8,-16-2-59,-6 3-65,5-5-142,1-11-244</inkml:trace>
  <inkml:trace contextRef="#ctx0" brushRef="#br0" timeOffset="8528.5272">8899 4091 469,'0'0'325,"0"0"-227,0 0 42,0 0-50,0 0 12,0 0-17,9-21-29,-9 21-25,0 0-18,0 6-10,0 17-2,0 8 20,0 6 14,0 3-12,-3 2-6,-3-3 1,-1-2-5,0-2-10,7-7 2,0-7-3,0-6 1,0-7-2,0-4 8,7-1-1,9-3-2,11 0-1,9 0-5,6-7-5,1-5-81,2-3-115,-6-2-111,-4-4-377</inkml:trace>
  <inkml:trace contextRef="#ctx0" brushRef="#br0" timeOffset="8902.1549">9305 4249 800,'0'0'125,"0"0"-33,0 0 30,0 0-53,0 0-16,0 0-48,62-25-4,-27 22 3,0-3-3,-5 0-1,-1 1 5,-8-4-5,-6 2-8,-9-3-1,-2 0 0,-4 0 6,0-2 3,-10 3 5,-10 2 3,-2 3 3,-8 2 0,2 2 0,-5 0 7,1 8 7,6 6 5,1 6-6,8 2-5,4 2 4,8-2 5,5-1-7,0-2-12,15-1-2,5-2-4,18-3-3,4-4-31,3-4-89,7-5-102,-7 0-190</inkml:trace>
  <inkml:trace contextRef="#ctx0" brushRef="#br0" timeOffset="9343.8237">9731 4163 487,'0'0'382,"0"0"-291,0 0-4,0 0-49,0 0-21,0 0 26,94-6-22,-56 6-12,-2 0-1,1 0-7,-8-1-1,0-12 0,-10 0-4,-2 0-1,-11-4 0,-6 1 5,0-1 4,0-2 4,-14 2 5,-2 2 5,-3 3 11,-3 6-1,5 1 2,-2 5-4,5 0 4,-2 0 5,-1 15-18,1 8 4,1 8 0,6 6 4,-2 2 1,10 3-8,1 2-1,0-2-11,0 0-2,0-1-3,0-2-1,0-5 1,0-2-1,0-5-32,0-4-54,0-6-82,0-9-67,3-6-206</inkml:trace>
  <inkml:trace contextRef="#ctx0" brushRef="#br0" timeOffset="9519.7817">9620 4391 761,'0'0'168,"0"0"-60,0 0 2,0 0-62,0 0-38,94-24-3,-42 18-6,3 1-1,-3-2-57,-9-1-127,-5-5-334</inkml:trace>
  <inkml:trace contextRef="#ctx0" brushRef="#br0" timeOffset="9884.6001">10403 3941 947,'0'0'73,"0"0"81,0 0-17,0 0-62,0 0-39,0 0-24,0 5-6,-3 22 12,-11 9 25,1 2-16,1 3 15,-1 0-18,3 0-16,3-2-3,4 2 1,0-5 1,3-1-3,0-7-4,0-6 3,6-5-6,7-5 2,4-4-10,-2-7-17,6-1-12,5 0-54,2-11-104,-4-8-85,-8-4-259</inkml:trace>
  <inkml:trace contextRef="#ctx0" brushRef="#br0" timeOffset="10042.829">10205 4235 845,'0'0'203,"0"0"-100,0 0 76,0 0-107,0 0-67,81-38-5,-24 33-6,-3-2-45,-5 2-72,-7 0-114,-18-2-305</inkml:trace>
  <inkml:trace contextRef="#ctx0" brushRef="#br0" timeOffset="10844.1702">11523 4185 732,'0'0'87,"0"0"67,0 0-55,0 0-36,0 0-3,0 0 18,12-62-18,-12 56-12,-3 2-19,-12 1-8,-11 3-7,-3 0-6,-8 7 0,3 10-6,4 3-2,7 6 0,4 1 0,9 4 0,10-1-1,3-2-3,26-8-12,13-6 0,7-11 16,3-3 1,-6-8 4,-7-9-1,-13-6 6,-10-2 8,-10-1 16,-6-1-3,0 0-25,0 4-6,-12 3-9,-2 9-48,4 8-62,2 3-126,7 0-203</inkml:trace>
  <inkml:trace contextRef="#ctx0" brushRef="#br0" timeOffset="11174.891">11826 4085 44,'0'0'974,"0"0"-898,0 0 65,0 0-50,0 0-76,0 0-10,0 21-5,0 7 10,0 4 14,0-1-13,0 4-10,12-4 9,8-5-4,6-2-2,2-9-1,2-7 0,0-5-1,-5-3-2,-5-1 11,-4-16 2,-6-5 32,-6-6-5,-4-2-10,0-4-15,-2 5-15,-10 5-7,3 7-43,-1 6-55,3 2-115,7-1-154</inkml:trace>
  <inkml:trace contextRef="#ctx0" brushRef="#br0" timeOffset="11392.9839">12186 3984 772,'0'0'229,"0"0"-105,0 0 48,0 0-64,0 0-40,0 0-24,12-31-23,-8 45-21,0 11 9,-2 6 9,2 5 0,-1 4-5,0-2-12,0-1-1,3-4-21,4-2-70,1-6-109,1-9-132</inkml:trace>
  <inkml:trace contextRef="#ctx0" brushRef="#br0" timeOffset="11580.7999">12111 4150 154,'0'0'933,"0"0"-827,0 0 68,0 0-63,0 0-98,0 0-10,91-37-3,-39 33 3,0 0-3,-3 1-29,-3-1-156,-5-2-115,-4 1-218</inkml:trace>
  <inkml:trace contextRef="#ctx0" brushRef="#br0" timeOffset="13830.2063">12607 4187 345,'0'0'211,"0"0"-75,0 0-1,0 0-17,0 0-47,0 0-21,0 0-10,0 0 2,0 0-14,0 0 0,0 0-6,0 0-10,5 1-11,10 2-1,4 1 16,8-3 1,6-1-11,-4 0 1,3 0-4,-5 0-3,-5-7 1,-10-2 0,-6 0 1,-5-2 16,-1 2-9,0-1 1,-9 1 10,-8 4-7,-5 4-5,-5 1-4,-7 0 6,-3 11-8,1 5 14,7 4-8,5-1 2,9 2 5,9-1 1,3 0-8,3-1 0,6-2-6,17-1-2,12-2-1,10-5-59,7-7-104,1-2-198</inkml:trace>
  <inkml:trace contextRef="#ctx0" brushRef="#br0" timeOffset="14154.2432">12917 4170 678,'0'0'314,"0"0"-232,0 0 39,0 0-75,0 0-33,91-44-6,-48 44 9,4 8-4,-5 11 3,-2 5-7,-15 1-1,-5-1-5,-14-3 9,-6-5-8,0-2-2,-6-6 10,-14-2-7,2-6 20,1 0 12,1 0-3,3-12 7,9-9-7,1-2-2,3-5-13,9-1-18,18 1-1,4 5-13,9 6 1,0 9-61,8 4-62,0 4-131,1 0-347</inkml:trace>
  <inkml:trace contextRef="#ctx0" brushRef="#br0" timeOffset="14534.1913">14011 4039 588,'0'0'431,"0"0"-361,0 0 87,0 0-24,0 0-59,0 0-47,6-8-27,-6 28 1,1 10 0,1 3 21,-2 4-8,1 0 0,-1-1-4,0-2 0,0-3-4,-4-4-5,-5-8 4,-3-4 0,-5-5 3,0-4 2,-2-5 0,-3-1 3,-3 0-2,0-8-4,-1-9-4,1 3-3,4-1-7,6 1-20,2 0-74,3 0-85,7-4-120,3-5-488</inkml:trace>
  <inkml:trace contextRef="#ctx0" brushRef="#br0" timeOffset="14715.1615">13833 4059 311,'0'0'694,"0"0"-571,0 0 21,0 0-100,94-41-14,-42 39-1,3 0-10,1 2-13,-11 0-6,-10 0-3,-5 0-29,-8 0-99,-2 0-91,-7 0-140</inkml:trace>
  <inkml:trace contextRef="#ctx0" brushRef="#br0" timeOffset="15039.1502">14382 4137 540,'0'0'387,"0"0"-273,0 0-20,0 0-29,-91 17-24,61 0 7,8 4 2,-1 2-18,10 0-17,9 1-5,4-1-4,0-3-6,19-3-3,11-4 1,6-9 0,3-4 4,-6 0 0,-4-11-1,-8-8 7,-6-5 8,-12-4 43,-3-3-31,0-2-15,-3 7-11,-11 8-2,4 6-22,1 7-49,5 5-102,4-2-204</inkml:trace>
  <inkml:trace contextRef="#ctx0" brushRef="#br0" timeOffset="15232.8963">14682 4098 1052,'0'0'195,"0"0"-79,0 0-5,0 0-72,0 0-37,0 0 7,0 69 21,0-36-8,0 0-18,0-3-4,0-4-22,0-2-71,0-7-126,0-9-198</inkml:trace>
  <inkml:trace contextRef="#ctx0" brushRef="#br0" timeOffset="15405.4351">14537 3970 1126,'0'0'194,"0"0"-106,0 0 50,0 0-71,0 0-52,0 0-15,-25-57-56,47 75-59,13 4-51,8-8-150,2-5-543</inkml:trace>
  <inkml:trace contextRef="#ctx0" brushRef="#br0" timeOffset="15780.4065">14872 4051 702,'0'0'250,"0"0"-172,0 0 11,0 0-8,0 0-14,39 75-6,-29-55-13,-1 2-4,-2-3-13,0-4-10,-2-1-5,1-4-3,-2-4 2,4-4-1,-2-2-5,3 0 5,7 0 7,7-7 0,2-11-8,8-6-5,7-1-5,-4-1 5,-1 4 6,-9 8 0,-10 4 2,-5 7 6,-5 3-14,0 0 0,-3 3-8,3 16 2,-2 8-2,-3 5 8,-1-1-3,0 1-5,0 1-3,0-2-40,5 6-74,1-8-95,11-4-321</inkml:trace>
  <inkml:trace contextRef="#ctx0" brushRef="#br0" timeOffset="17174.7245">15854 4051 128,'0'0'868,"0"0"-805,0 0 40,0 0 20,0 0-46,97-39-57,-36 39-1,4 0-6,-6 0-13,-13 5-4,-14 6-75,-17 3-103,-8 3-36,-5-5-125</inkml:trace>
  <inkml:trace contextRef="#ctx0" brushRef="#br0" timeOffset="17332.353">16047 4197 718,'0'0'145,"0"0"-76,0 0 27,0 0-40,0 0-22,110 2-13,-50-2-21,-8 0-33,-7 0-165,-13-2-260</inkml:trace>
  <inkml:trace contextRef="#ctx0" brushRef="#br0" timeOffset="17550.5263">16269 3978 964,'0'0'107,"0"0"11,0 0 14,0 0-49,0 0-47,0 0-25,105 11 6,-51 21 13,-4 4-1,-4-5-8,-10-1-5,-9-2-7,-15-3-8,-11 0-1,-1 3-2,-33 5-17,-22 1-49,-13 0-97,-12-2-160</inkml:trace>
  <inkml:trace contextRef="#ctx0" brushRef="#br0" timeOffset="18202.3661">17604 3509 1010,'0'0'42,"0"0"54,0 0 55,0 0-41,0 0-21,0 0-41,-91 5-34,28 54 7,-5 14 12,7 11 6,16 10-5,15 6-7,21 6-10,9-2-8,27-6-1,17-7-8,9-9 0,8-9-11,6-9-37,3-6-74,3-13-90,2-19-159,-5-18-336</inkml:trace>
  <inkml:trace contextRef="#ctx0" brushRef="#br0" timeOffset="19417.859">18701 3771 692,'0'0'167,"0"0"-23,0 0 5,0 0-13,0 0-39,0 0-42,0-8-18,0 8-13,16 4-19,12 17-4,15 7 20,13 6-5,11 8-8,10 0 2,10 3 2,3 1-10,1-1 0,-1-5-2,-14-4 0,-15-5-5,-21-9-2,-15-6 2,-12-5-12,-7-5 9,-6-5-10,0-1-32,0 0 5,-10-1-16,-15-15-167,-4-5-117,-3-4-444</inkml:trace>
  <inkml:trace contextRef="#ctx0" brushRef="#br0" timeOffset="19869.2828">19504 3652 827,'0'0'125,"0"0"-30,0 0 48,0 0-23,0 0-32,0 0-21,0-27-35,0 27-24,0 4-8,-18 17 0,-6 9 8,-10 8 30,-6 6-15,-5 5-4,-6 6 2,-2 0-7,2 2 3,0-4-10,5-5 6,6-4-9,4-7-3,8-6 4,-1-1-5,5-5-2,1 0 2,5-3 1,-2 1 0,8-7-2,2-6 0,6 0 0,4-7 1,0-2 0,0-1 2,0 0 4,0 0 4,0-11-10,14-9-51,8-6-56,7 1-66,8 0-113,-2 0-193</inkml:trace>
  <inkml:trace contextRef="#ctx0" brushRef="#br0" timeOffset="20460.2742">19476 3666 360,'0'0'56,"0"0"16,0 0-19,0 0-12,0 0-26,0 0 16,36-28-10,-30 28-5,2-3-3,2 3-3,-1 0-2,-5-1 4,0-1 18,-2 2 46,-1-3 36,-1 0-9,1-2-11,1 2-27,0-3-4,2 0-12,1-1-19,1 0-17,3 0-1,-2 0 1,-2 2 16,1 2 4,-3 1 14,-3 2-3,1 0-19,5 9-19,1 18-6,3 11 16,-1 11 15,-2 7 5,-3 7-15,1 5-12,1-1 7,-2-2-6,4-5 8,-2-10-7,-2-4-3,-1-8-5,-2-4 4,-1-6-5,0-6 2,0-4-2,0-5-2,0-4 0,0-5-1,0-3-8,4-1-58,-1 0-50,-2-10-113,-1-12-454</inkml:trace>
  <inkml:trace contextRef="#ctx0" brushRef="#br0" timeOffset="21930.5301">18759 3875 193,'0'0'119,"0"0"-22,0 0 19,0 0-31,0 0-16,0 0-12,-3-25-1,0 24-11,3 0-1,0-1 2,0 2 7,0 0 10,0-3 6,0 2 8,-3-2 18,3 1-22,0-3-14,-4 1 0,3 1-8,1 2-11,-2 1-10,2 0-7,0 0-13,0 0-10,0 4-8,0 20-8,0 11 16,0 9 6,0 6 4,2 1-1,3 1-7,-2-2 3,0-4 0,4-2-4,-1-6 1,-2-9 0,1-4-2,-5-11 1,1-2-1,-1-7-3,0-3 0,0-2-30,2 0-14,2-2-15,1-17-92,1-7-226,-6-4-366</inkml:trace>
  <inkml:trace contextRef="#ctx0" brushRef="#br0" timeOffset="22454.6561">18402 3878 394,'0'0'72,"0"0"21,0 0 7,0 0-21,0 0 3,-84 4 4,75-4 9,1 0-17,6 0-3,2 0 15,0 0-12,0 0-22,0 0-20,2 0 1,19 0-23,16-2-9,13-5 0,10 1 3,3-1-4,-7 0-1,-8 2-3,-12 0 0,-15 3-7,-2 2-26,-8 0-85,5 0-69,-5 7-113,-4 3-211</inkml:trace>
  <inkml:trace contextRef="#ctx0" brushRef="#br0" timeOffset="22883.3154">18439 4409 465,'0'0'169,"0"0"-50,0 0 7,0 0 16,0 0-27,0 0-13,-10 0-8,10 0-11,18 0-26,16 0-43,17 0 16,10-1-12,1-2-14,-2 3-4,-5-5-131,-10-3-268</inkml:trace>
  <inkml:trace contextRef="#ctx0" brushRef="#br0" timeOffset="23726.1573">20163 3350 558,'0'0'422,"0"0"-306,0 0 59,0 0-39,0 0-27,0 0-64,0 0-38,80-34-6,-25 89 3,6 24 10,-3 24 2,-9 12 7,-11 5-13,-19 1-10,-19-7 0,-6-3-13,-33-10-74,-13-8-142,-6-18-276</inkml:trace>
  <inkml:trace contextRef="#ctx0" brushRef="#br0" timeOffset="69243.909">2439 6025 727,'0'0'111,"0"0"-61,0 0 80,0 0 6,0 0-32,0 0-14,0 0-30,-3-28-12,3 28-21,0 0-10,0 10 2,0 16 4,0 11 1,-3 9 41,0 7-7,-4 5-39,1 2 1,3-1 10,-2-8-18,-1-3 15,3-7-24,3-12 4,0-5-6,0-10 5,0-6-6,0-4 0,0-4-3,0 0-59,0-1-67,0-22-45,0-15-291</inkml:trace>
  <inkml:trace contextRef="#ctx0" brushRef="#br0" timeOffset="69686.5051">2433 6070 922,'0'0'108,"0"0"-45,0 0 75,0 0 1,0 0-56,15-78-42,15 53-19,9 2-19,10 3 10,0 6 6,2 4-4,-6 10-4,-2 0-9,-10 24-2,-9 6 0,-8 11-2,-16 5 4,0 2-2,-16-2 5,-14-2 0,-3-6-4,-6-6 6,6-9 0,2-7-2,10-8-4,5-7 3,10-1 4,3 0 17,0-12 22,1-1 0,2 2-4,0 8 10,0 0-20,5 3-33,23 0-3,21 11 3,9 16 0,1 7-5,-7 11-38,0 2-68,3-5-97,0-11-288</inkml:trace>
  <inkml:trace contextRef="#ctx0" brushRef="#br0" timeOffset="71201.3319">3889 5845 465,'0'0'130,"0"0"-50,0 0 43,0 0 4,0 0-27,0 0-28,-27 0-11,27 0 15,0 0-13,0 0 1,0 0-20,18 0-15,6 0-8,12-6-7,7-1-4,-1 0 2,-2 1 1,-7 0-6,-6 4 9,-6-1-5,-2 3 2,-7 0-5,-3 0-1,1 0 7,-7 0-5,-3 0-3,3 5-3,0 4 2,5 10 7,-2 1 9,1 13-5,-1 4-2,-3 3 0,-1 6-2,5-3-2,-4 3-4,4-1 2,1-1-4,-3-1-4,5-1 4,-3-2 0,-1-5 0,0-4-1,-3-4-1,-1-7-2,1-4 6,-3-6-4,0-7 1,0 2 1,0-3 4,0-1 18,-20 1 10,-27-2 3,-10 4-25,-15-1-10,5-1-4,6-2-29,12 0-59,19 0-76,14-12-67,16-10-324</inkml:trace>
  <inkml:trace contextRef="#ctx0" brushRef="#br0" timeOffset="72987.1754">4250 5915 118,'0'0'69,"0"0"-12,0 0-46,0 0 13,0 0-9,0 0 6,-24-20-6,21 16 36,-1 1-3,1 1-17,0-3-12,0 4 30,3-2 2,0 0-3,-4 0-17,3-1-17,1 3 28,0-4-12,0 5 13,0 0-9,0 0-1,0 0 7,0 0-9,0 0-4,0 0 6,0-1-2,0 1-3,0-1-4,0 1 3,0-2 11,0 2 16,0 0-3,0 0-16,0 0-2,0 0 9,0-1-20,0 1-6,0 0 0,0 0-5,1 0 1,9 0 0,3 0 13,-1 0 19,1 0-23,-5 0-10,1 0 6,-3 0 3,4 0-1,-4 0-13,5 0 2,-1 0 9,-1 0 2,-3 0-14,-3 0 0,6 0 1,3 1 1,2 6-1,6 3 1,4 2-4,6 2 3,4 10 4,8-1-6,7 5 0,-1 0 1,1 0-4,0 0 0,-7-1-1,0-2 0,1-1 0,-1 0-1,4-1-4,15-3 1,5 0 4,4 0 0,-4-4-6,-8 3-22,-12-4 19,-7 0-11,-13-2-10,-3-3 12,-8-4 8,-9 1-3,0-4-1,-6-2-10,0-1-1,0 0-2,0 0-47,-18 0-150,-10-13-236</inkml:trace>
  <inkml:trace contextRef="#ctx0" brushRef="#br0" timeOffset="73586.9477">5167 5750 651,'0'0'74,"0"0"-39,0 0 52,0 0 19,0 0-6,0 0-23,27-20-14,-27 20-8,0 0-14,0 0-10,0 0-14,0 5 3,-10 10 9,-7 9 21,-8 6 0,-8 4-19,0 5-10,-1 1-4,-3 6-8,-2-2 0,-3 2-6,-7-3 7,0-1-10,-5-2 3,1-2-1,0 0-1,1 1 0,6-2 2,8-1-2,0-6-1,5-3 0,3-3-3,2-2 3,5-5 1,4-3 0,-3 1-2,8-2 2,-2-4-1,5 0 0,2-2 0,2-4 0,4 0 0,3-3 0,0 0 0,0 0 1,0 0 3,0 0-3,0 0 0,0 0 0,0 0 1,0 0-2,0 0-12,0 0-28,0 0-28,10-16-71,13-7-134,4-9-116</inkml:trace>
  <inkml:trace contextRef="#ctx0" brushRef="#br0" timeOffset="74254.4756">5073 5788 553,'0'0'68,"0"0"-15,0 0 46,0 0 7,0 0-48,0 0-14,47-28-11,-28 23 5,-1 0-1,-1 1 2,-1 1-11,0 1-15,-7-3 2,3 4 27,-6-1-24,0 1 6,-4-1 7,2 2 1,-4 0-11,0 0 0,0 0 3,5 0-6,3 0-8,2 11 7,3 2 2,0 4-9,-1 3 1,0 7 6,0 4-3,-1 6 3,-1 4 7,2-1-8,-6 4-3,1-2-5,-4-5-1,3-2 4,-3-1-2,3-2 3,0-5 0,-1-1-4,2-2 1,-1-4-6,0-1-2,-3-6 3,0-2-3,-3-6 1,0 0-2,0-2-1,0-3 0,0 0-27,0 0-25,0 0-32,0-3-83,-3-7-153,-3-1-232</inkml:trace>
  <inkml:trace contextRef="#ctx0" brushRef="#br0" timeOffset="75769.1722">5946 5852 453,'0'0'99,"0"0"-6,0 0 60,0 0-16,0 0-37,0 0-16,24-13-15,-24 12 0,0-2-14,0-4 7,0 1-6,0 0-20,0-5-11,-13 5-12,-1 1-6,-1 2-2,-6 3 5,-4 0 0,1 0-3,3 11 4,0 3-2,2 5-6,4 0 4,4 1-7,7 1 0,4 4-1,0-1 1,12-1-1,10 2 2,4-5 1,12-6-1,0 1 1,8-3 1,-6 0 0,-5 2-3,-8 3-2,-4 0 0,-11 1 0,2 0 2,-7 2 0,-1-1-1,-3 0-2,-3-1 3,0 1-2,0-2 4,-9-1-1,-9-5 13,-4 1 2,-1-5 12,-2 0 10,-2-4-15,-1-3-5,1 0-13,1 0 0,7-10-5,6-6-17,7-4-39,6-2-22,3 0-82,28-3-132,8-6-346</inkml:trace>
  <inkml:trace contextRef="#ctx0" brushRef="#br0" timeOffset="76046.8759">6811 5738 1111,'0'0'193,"0"0"-57,0 0-4,0 0-3,0 0-48,0 0-37,6-19-7,-6 16-13,0 3-18,0 0-6,0 0-23,0 5-93,0 20-122,-3 11-109,-6 4-562</inkml:trace>
  <inkml:trace contextRef="#ctx0" brushRef="#br0" timeOffset="76204.9338">6795 6165 1181,'0'0'221,"0"0"-104,0 0 31,0 0-9,0 0-76,0 0-45,-4 0-14,4 0-4,7-11-79,2-2-163,-2-5-313</inkml:trace>
  <inkml:trace contextRef="#ctx0" brushRef="#br0" timeOffset="77440.9334">7997 5636 421,'0'0'521,"0"0"-462,0 0 57,0 0 10,0 0-27,0 0-58,0 0-27,0 1 5,0 28 22,0 7 13,0 8 10,0 6-23,0 1-18,0 2 10,0-4-23,0-8-2,0-10-7,0-7 1,0-9-2,0-3-17,0-7-78,0-5-90,0 0-130,0-7-286</inkml:trace>
  <inkml:trace contextRef="#ctx0" brushRef="#br0" timeOffset="77868.4449">7818 5677 926,'0'0'63,"0"0"9,16-88 50,7 56-3,15 0-75,11 2-30,13 5 16,5 5 1,0 6 7,-6 12-17,-7 2-15,-8 5 3,-10 23-3,-16 5-6,-10 9-1,-10 7 1,-11-3 0,-20-4 2,-5-5 10,-7-7-12,4-6 5,4-8-5,12-6 1,6-4-1,7-6 0,8 0 1,2 0 9,-1-3 1,1-4 2,0 3 29,0 0 9,0 2-31,0-1-10,7 3-10,16 0-1,7 10 1,8 9-1,0 5-7,-1 3-15,-1 0-64,3-3-121,-3-10-217</inkml:trace>
  <inkml:trace contextRef="#ctx0" brushRef="#br0" timeOffset="78234.6357">8613 5736 1098,'0'0'59,"0"0"-2,0 0 22,0 0-30,0 0-18,94-12-21,-72 9-2,2 1-6,-9-2-1,-3 1-1,-7 1 4,-5-1-3,0-2 10,0-2 21,-19-1-23,-7 3-2,0 2 10,-7 3 3,5 0-5,1 0 11,2 12-6,4 1 4,5 2-15,7 1 2,3 1-7,6-1-3,0 2 0,9 4 3,14-5-4,12 0-9,11-5-46,6-7-100,3-5-180,10-2-612</inkml:trace>
  <inkml:trace contextRef="#ctx0" brushRef="#br0" timeOffset="78618.5239">9250 5646 938,'0'0'149,"0"0"-15,0 0 38,0 0-74,0 0-57,-97-14-10,70 21-8,5 7-3,-1-1-6,10 3-6,4-2-6,6-1-4,3-1 0,0 2-1,6-3-5,13 3-6,7-3 0,6-3 4,1 1-6,0-1 6,-12-2 0,-1 0 3,-10-1 7,-3 0-2,-7-1 2,0 2 4,-17 2 12,-6 3 21,-14 2-12,4-2-15,-4-1-10,5 0 0,10-6-54,8-4-97,11 0-137,3-20-253</inkml:trace>
  <inkml:trace contextRef="#ctx0" brushRef="#br0" timeOffset="78924.9004">9380 5632 975,'0'0'210,"0"0"-85,0 0 9,0 0-69,0 0-58,0 0-2,4 59 4,2-34-2,0 2-4,3-4-3,3-4 0,3-5 0,4-7 1,-4-4 0,6-3 0,-1 0 5,-4-15 1,-1-7 4,-8-4 17,-4-5 1,-3-5-10,0 1-19,-3 3-10,-10 5-41,1 9-56,-2 5-164,7 1-178</inkml:trace>
  <inkml:trace contextRef="#ctx0" brushRef="#br0" timeOffset="79150.2519">9796 5389 1105,'0'0'226,"0"0"-96,0 0-41,0 0-37,0 0 35,2 95 9,2-49-54,-4 5-15,0 2-4,0-2-17,0-4-3,0-5-6,0-3-7,0-5-79,0-7-105,0-10-150,0-13-399</inkml:trace>
  <inkml:trace contextRef="#ctx0" brushRef="#br0" timeOffset="79525.7264">9779 5677 1082,'0'0'203,"0"0"-71,0 0-17,0 0-25,0 0-61,98-31-23,-42 29-6,-5 1-46,7-1-62,0 0-78,-8-1-30,-10-1 188,-15 1-48,-16 1 76,-9-1 10,0 3 141,-6 0-80,-3 0-2,-5 0 15,7 12-41,4 3-14,0 2-8,3 2 1,6 1-8,10-1 2,0 5 9,1 0 2,-7-2 4,0 1 11,-7 0-10,-3-4-9,0-2 10,0 2-20,-10-6-10,-6-1-3,-9-5-29,-2-5-94,1-2-90,3-14-247</inkml:trace>
  <inkml:trace contextRef="#ctx0" brushRef="#br0" timeOffset="79699.8171">10497 5518 1089,'0'0'109,"117"-34"77,-66 24-52,-18 3-43,-12 4-45,-15 1-27,-6 2-19,0 0-24,-3 5-98,-21 9-50,-8 0-150</inkml:trace>
  <inkml:trace contextRef="#ctx0" brushRef="#br0" timeOffset="80787.7593">5160 7558 218,'0'0'114,"0"0"-44,0 0 44,0 0 14,0 0-39,0 0 31,0 0-14,18-39-6,-18 37-22,0 2-13,0 0-7,6 0-20,4 0-29,11 3-3,14 9 10,12 2 18,5-1-24,2 4-10,-3-4 0,1 0-51,-7-4-61,-6-5-73,-7-4-213</inkml:trace>
  <inkml:trace contextRef="#ctx0" brushRef="#br0" timeOffset="81374.6257">5719 7417 672,'0'0'305,"0"0"-188,0 0 13,0 0-17,0 0-75,0 0-12,-122 73 0,73-30 13,-5 0-24,10-4-5,9-3-4,5-6-6,11-7 2,2-3-2,7-3-6,7-6-9,0-5-22,3-4-21,0-2 10,0 0 5,0-6 32,13-13 11,12-13 0,9-7-10,10-10-15,1-3-9,2-4-7,-3 2-4,-7 9 12,-10 11 33,-12 10 19,-3 9 20,-3 5 12,-3 6 5,-3 1-21,3 3-17,0 0-18,7 10 2,4 16 2,2 10 11,-1 3-6,0 5 0,-2 0-2,-3 1-3,-2-3 1,-5-1-1,-3-4-1,-3-8 2,0 0-5,0-11 5,0-5-4,-7-3 0,1-5 0,-8-5 6,-6 0-3,-6 0-4,-9-9-17,-6-8-14,-1-6-41,-5 1-12,3-3 34,1 4-66,7 4-30,6 3-33,8 0-132</inkml:trace>
  <inkml:trace contextRef="#ctx0" brushRef="#br0" timeOffset="81621.2151">5379 7450 711,'0'0'114,"0"0"24,0 0-26,0 0-45,0 0-43,0 0-8,12 75 11,-6-18 37,-3 6-15,-3-4-33,3-2-8,-1-8-8,5-9-28,-1-8-87,0-9-68,-3-12-152</inkml:trace>
  <inkml:trace contextRef="#ctx0" brushRef="#br0" timeOffset="81808.8084">5363 7621 697,'0'0'96,"0"0"-15,0 0 35,0 0-48,0 0-39,0 0-29,19-28-12,4 28-47,5 0-73,-1 0-124</inkml:trace>
  <inkml:trace contextRef="#ctx0" brushRef="#br0" timeOffset="82438.7716">6791 7628 423,'0'0'143,"0"0"-122,0 0 0,0 0-21,0 0-54,0 0-143</inkml:trace>
  <inkml:trace contextRef="#ctx0" brushRef="#br0" timeOffset="88108.2203">6701 7198 786,'0'0'242,"0"0"-194,0 0 81,0 0 22,0 0-69,0 0-18,0 0-26,0-35-24,0 35-14,0 0-7,0 2-42,0 18-130,-11 11-15,-5 6-208</inkml:trace>
  <inkml:trace contextRef="#ctx0" brushRef="#br0" timeOffset="88272.5214">6742 7690 1270,'0'0'109,"0"0"-95,0 0 63,0 0-7,0 0-27,0 0-43,5 0-8,-5 1-92,0 8-164,-4-5-168</inkml:trace>
  <inkml:trace contextRef="#ctx0" brushRef="#br0" timeOffset="90431.9671">8132 7154 14,'0'0'860,"0"0"-812,0 0 57,0 0 18,0 0 13,0 0-28,8-22-24,-8 22-25,0 0-9,0 0-16,0 0-16,0 17-11,0 9 8,0 6 40,0 7-9,0 0-27,0 4 4,0 0-5,0 0-4,-3-4-5,3-8-5,0-5-2,0-8-1,0-7-1,0-2-2,0-4-11,0-5-40,0 0-36,0 0-44,0-25-88,0-11-344</inkml:trace>
  <inkml:trace contextRef="#ctx0" brushRef="#br0" timeOffset="90830.3254">8146 7236 670,'0'0'267,"0"0"-226,0 0 43,0 0 29,12-80-29,4 64-26,8-1-25,-3 3 9,6 3 12,0 3-1,-2 4-14,-1 4-12,-3 0-15,-1 0-4,0 14-5,-8 9-1,-8 3-2,-4 10 7,0 3 0,-13-5 3,-16 3-6,-3-4-1,-4-7-2,7-6-1,12-5-8,7-11 7,8-3 1,2-1 6,0 0 22,0 0 28,0 0-8,0 0-16,15-11-16,9 2-11,11 4-5,10 5-1,-3 0-4,3 17-1,1 8-31,-1 1-70,-2 1-40,-1-8-185,-9-7-238</inkml:trace>
  <inkml:trace contextRef="#ctx0" brushRef="#br0" timeOffset="91812.5863">8993 7089 37,'0'0'732,"0"0"-604,0 0 57,0 0-29,0 0-11,0 0-41,-10-8-40,10 8-20,0 0-11,0 7-19,13 12-9,17 6 41,6 9-12,6-1-20,10 1-1,3-4-7,0-5-5,-5-2-1,-3-6-3,-14-3 1,-13-3-11,-7-6-47,-7-2-39,-4-3-28,-2 0-87,0 0-21,-2-16-93</inkml:trace>
  <inkml:trace contextRef="#ctx0" brushRef="#br0" timeOffset="92248.4203">9503 6942 812,'0'0'115,"0"0"-25,0 0 54,0 0 6,0 0-43,0 0-30,14-23-27,-14 23-5,0 0-12,0 0-3,0 0-12,0 0-9,-17 15-3,-5 9 10,-11 13 0,-5 6 0,-3 3-6,-4 2-2,-1-1-5,1-2 4,1-4 0,8-4-7,0-4 0,6-4 0,-3 1-1,5-4 1,1-5 2,5-5-2,-1-3-1,10-5 0,4-3 1,5-2-1,1-2-2,3-1 0,0 0-3,0 0-1,0 0-7,0 0-13,0 0-13,0-13-45,0-4-169,0-3-135,0 0-386</inkml:trace>
  <inkml:trace contextRef="#ctx0" brushRef="#br0" timeOffset="92682.3361">8889 7163 319,'0'0'253,"0"0"-201,0 0 32,0 0 22,0 0 12,0 0-31,0-23-5,0 23-13,0 0 26,0 0-6,0 0-6,0 0-6,0-1-14,0 1-14,0 0-3,0 0-22,0 0-6,0 0-5,0 0-7,0 0-6,0 7-7,0 17 3,0 8 4,7 4 14,-4 0-6,3-2 0,-2 1-3,2-4-5,-2-2 0,-4-1-1,3-6-13,-3-8-56,0-3-70,7-8-120,2-3-214</inkml:trace>
  <inkml:trace contextRef="#ctx0" brushRef="#br0" timeOffset="93268.7316">9542 6997 383,'0'0'120,"0"0"-36,0 0-4,0 0 5,0 0-7,0 0-2,15-13-21,-15 13-13,0 0 2,0 0 5,0 0-9,0 0-3,0 0 12,0 0-8,0 0-6,0 0-12,0 0-8,0 0-2,0 0-3,0 0 2,0 0-1,0 0 0,0 0-5,0 0-5,0 0 1,0 0 0,0 0-1,0 0 1,0 0-2,0 0 0,0 0 0,0 0-1,0 0-8,0 0-27,0 0-24,0 0-44,0 0-24,0 0-125,-3 0-140</inkml:trace>
  <inkml:trace contextRef="#ctx0" brushRef="#br0" timeOffset="94010.5619">9520 7084 51,'0'0'201,"0"0"-144,0 0 28,0 0-14,0 0 43,0 0-36,-3-10-32,3 8-15,0-2 31,0 0-14,0-3 33,0 3-39,0-4-13,0 1 3,3 0-19,0 0 0,0 4-13,0-1 4,0 1-2,-3 3 0,0-1 9,0 1 31,0-2-3,0 2 0,0 0 18,4 0-12,-4 0-12,0 0-4,0 0-3,0 0 1,0 0 3,0 0-4,0 0-5,0 0-2,0 0-10,0 20-7,0 11 2,0 10 31,0 2-11,0 3-7,-4-2 6,1-2-11,0 1 3,3-6 5,-3-1-5,3-2-2,0-6 4,0-6-7,0-5-3,0-6-4,0-7 0,0 1-1,0-5-2,0 0 0,0 0-23,3-7-41,9-15-47,2-6-191,2-1-219</inkml:trace>
  <inkml:trace contextRef="#ctx0" brushRef="#br0" timeOffset="94551.0131">9987 7034 839,'0'0'67,"0"0"28,0 0 38,0 0-34,0 0-40,0 0-4,3-23 8,-3 16-14,0 6-2,0-5-18,0 3-6,-3-4-6,-6 4 0,-2 3-4,-2 0-8,1 0-3,-5 0 1,7 0 0,-2 16 3,-2-2-4,4 9 3,7-1-4,1 1 1,2 1 0,0-3-2,13-2 2,6-2 3,8-1-3,0-2 0,3-3 1,-4 3-3,3 0 1,-10 2-1,-1 1-3,-10 0 3,-4-4 1,-4 3 5,0-3-1,0-4 11,-6 0 4,-7-2 2,-2-2-9,0-2-3,-3-3-8,-3 0-2,2-5-53,3-19-56,5-12-129,8-11-305</inkml:trace>
  <inkml:trace contextRef="#ctx0" brushRef="#br0" timeOffset="94627.6697">9987 7034 998</inkml:trace>
  <inkml:trace contextRef="#ctx0" brushRef="#br0" timeOffset="94730.2603">9987 7034 998,'72'-89'140,"-49"78"-95,-2 4 111,0 1-21,-6 2-81,-4 3-38,-5-1-13,-4 2-3,-1 0-10,-1 0-68,0 5-75,0 9-18,-13-3-162</inkml:trace>
  <inkml:trace contextRef="#ctx0" brushRef="#br0" timeOffset="95466.2686">11101 6931 719,'0'0'178,"0"0"-93,0 0 76,0 0-8,0 0-36,0 0-12,0 0-44,19-22-22,-16 27-30,3 17-5,2 14 39,2 9-20,-1 5 1,-5 3 0,5-5 0,2-3-8,1-6-13,-3-6 4,4-7-5,1-6 1,2-8 0,-1-5-1,6-7 1,-1 0 4,5-8-2,-2-13 1,-3-6-2,-8-2-4,-9 2 0,-3 2-19,0 7-37,-18 5-86,-6 5-95,-5 2-202</inkml:trace>
  <inkml:trace contextRef="#ctx0" brushRef="#br0" timeOffset="95660.4418">11092 7129 346,'0'0'904,"0"0"-813,0 0 75,0 0-66,0 0-56,0 0-29,67-30 2,-12 20 0,11-1-17,1 1-5,-1-1-97,-5 1-120,-8-3-129,-7-3-298</inkml:trace>
  <inkml:trace contextRef="#ctx0" brushRef="#br0" timeOffset="96215.6352">11666 6970 679,'0'0'315,"0"0"-205,0 0 77,0 0-33,0 0-104,0 0-35,-58 25 13,52 0 4,6 2 3,0 4-12,0-6-13,15 1-10,9-6 7,4-6-7,5-3-4,3-8-11,-4-3-21,0-2 3,-8-14 14,-5-11 7,-7 2 7,-6-5 5,-6-5 2,0 4 5,0 4 7,0 10 14,0 11 4,0 3 12,0 3-18,0 0-26,0 9-6,0 11-10,9 7 16,3 1 1,5-3-1,2-6-3,0-5-17,-3-5-9,4-8 5,-5-1-4,2-1 14,0-19 13,-7-5-3,-1-5 4,-5-4 2,0-1 0,2 1 3,-3 6 8,-3 7 11,3 8 9,-3 9 12,0 2 1,0 2-27,0 6-19,0 24-5,0 13 5,0 14 12,0 1-11,0 5 0,0-8-1,0-9-12,6-4-53,7-11-27,7-10-28,3-5-40,3-16-181,-5 0-487</inkml:trace>
  <inkml:trace contextRef="#ctx0" brushRef="#br0" timeOffset="96450.7208">12221 6967 680,'0'0'386,"0"0"-324,-3-78 60,12 64 2,18 7-74,6 5-24,8 2-3,-1 9-3,-4 15-3,-7 2-2,-13 2 2,-10-3 17,-6-3 17,0-2 6,-6-2-22,-16-2-4,-11 4-12,-10-4-19,-2-3-36,-4-4-97,0-4-148,4-2-343</inkml:trace>
  <inkml:trace contextRef="#ctx0" brushRef="#br0" timeOffset="98352.4184">12789 6743 968,'0'0'83,"0"0"18,0 0 95,0 0-42,0 0-62,0 0-23,-19-13-19,19 13-17,0 12-19,-3 16-13,0 15 44,3 12-6,0-1-20,0 2-2,0-6-6,0-8-8,0-6-3,0-5 2,0-5-5,0-2-29,0-7-87,0-3-66,0-5-113,0-9-193</inkml:trace>
  <inkml:trace contextRef="#ctx0" brushRef="#br0" timeOffset="98952.4225">12911 7067 601,'0'0'389,"0"0"-286,0 0 25,0 0-17,0 0-75,0 0-10,114-20-8,-79 18-14,3-1 0,-2-1-4,-6-1 2,-8-5 0,-6 0 0,-2-3 3,-8-3 0,-3 6 3,-3-7 4,0 2 17,0 1 0,-9 3-1,-8 5 4,-2 4-16,-10 2-9,3 0-3,-4 12 1,8 9 5,-1 4 1,10 7-8,4 0 4,9 1 1,0-4-6,9 4 4,16-10-3,8 2-1,6-11-2,-3-6-3,-1-5-24,1-3-5,-3 0 4,-7-12 7,-4-10 0,-2-4-1,-3-7 11,-5-5 10,-1-2 1,2-1 3,-1 11 10,1 7 9,-3 8 2,3 5-2,-3 5-1,-3 5-1,4 0-8,1 5-4,3 19-2,-2 5 14,-6 3 4,-2-6 0,-5-1 0,0-8 4,0 2-5,-16-1-7,-10-2-9,-5-2-7,-7 3-52,4-4-91,1-9-145,4-4-361</inkml:trace>
  <inkml:trace contextRef="#ctx0" brushRef="#br0" timeOffset="102279.0451">14215 6925 404,'0'0'183,"0"0"-88,0 0-2,0 0 59,0 0-51,0 0-14,0 0-25,4-4 7,-4 2-19,0 2-12,0 0-3,2 0-1,-2-3 9,0-4-8,0 1-11,0-2-14,0-2 0,0-2 2,-3 2 0,-10 0-4,-2 6 1,-3-1 8,-3 5-7,-8 0-3,3 0-3,-5 8 4,7 9-6,-2 6 1,10 2-3,4 2 0,10-4 2,2-3-2,3 1 0,20-11 0,3-4 0,7-6 0,2 0 1,4-13-1,-2-14 2,-9 5-1,-5-4-1,-4 4 5,-7 5 1,-3 3 1,-3 4 8,-6 6 7,3 1 0,-3 3-1,0 0-15,0 0-6,0 2-10,5 12-9,2 8 19,4 2 2,1 4-2,5-3-37,-2-4-49,9-6-99,-4-8-155,2-7-378</inkml:trace>
  <inkml:trace contextRef="#ctx0" brushRef="#br0" timeOffset="102623.9363">14522 6845 1065,'0'0'105,"0"0"-64,0 0 6,0 0 108,0 0-68,35 91-44,-26-65-12,5-4-16,2-6-7,1-7 2,1-7-4,2-2 2,2-2-1,2-15 9,-5-8 7,7-4-11,-6-2 4,3 2-3,-8 6 3,-5 10-6,-4 9 2,-6 4 2,0 0-12,3 4-2,0 13-23,5 13 23,4 2 0,1 0-37,11-1-29,0-4-29,11-7-68,6-13-65,11-7-110,2 0-218</inkml:trace>
  <inkml:trace contextRef="#ctx0" brushRef="#br0" timeOffset="102970.8412">15304 6882 660,'0'0'217,"0"0"-29,0 0-19,0 0-36,0 0-67,0 0-20,-91-67-21,64 67-15,5 17 0,1 0-4,9 7-5,9 0-1,3 0-3,10-3 3,17-5-3,8-2-9,3-9-25,4-5-5,-3-7-1,-5-18 13,-8-11 30,-15-5 3,-5-10 23,-6-4 38,0 0 20,0 8-3,0 18 32,0 15-29,0 9-17,0 5-22,0 12-45,0 21-10,0 18 10,5 11 1,4 7-1,5 4-1,-1 2-26,-3 2-132,0-12-135,-4-15-390</inkml:trace>
  <inkml:trace contextRef="#ctx0" brushRef="#br0" timeOffset="103832.8161">16593 6554 667,'0'0'592,"0"0"-523,0 0 75,0 0-24,0 0-47,0 0-58,-26 38-8,14 10 33,1 6-8,2 4-17,2-2-6,7 1 2,0-6 0,0-6-9,13-4 2,1-10-4,1-7 0,5-10 3,-1-11-2,4-3 5,3-3-1,6-23 1,3-11-1,-2-7 2,-4-1-7,-5 4-2,-9 12-39,-7 5-37,-8 6-56,0 4-70,-13 7-221,-14 3-517</inkml:trace>
  <inkml:trace contextRef="#ctx0" brushRef="#br0" timeOffset="104942.23">16470 6835 964,'0'0'153,"0"0"-54,0 0 40,0 0-37,0 0-56,0 0-43,49 4 22,9-4-3,8 0-22,1-10-11,-2-6-94,-9 2-106,-9-5-21,-10 2-46,-11 1-38,-7 1 128,-8 3 188,-6-1 301,-4 2-70,-1 3 0,0 2-68,0 3-24,0 1-5,0 2-45,0 0-48,0 0-25,0 5-14,0 12-1,2 7 22,4 0-12,8 3-2,3-5-4,9-5-2,-1-3-3,5-9-4,-2-2-23,-2-3 0,-1 0-5,-4-15-18,-6-5 11,-4-3 33,-4-5 6,-4 0 5,-3 1 6,0 10 25,0 5 7,0 10-10,0 2 3,0 0-31,0 0-5,3 11-16,1 8 16,6 1 3,2 0-2,4-1-1,0-5-1,4-3-13,1-5 2,0-6-5,0 0-18,-6-4 5,0-13 15,-7-5 1,-2-5 3,-1 4 9,-3 0 2,-2 8 0,0 1 18,0 7 18,0 0 7,0 4-17,0 0 14,0 2-9,0 1-8,0 0-1,0 0-8,0 0-8,0 0 2,0 0-6,0 0 1,0 0 6,0 0 1,0 0 8,0 0-3,0 0-2,0 0 0,0-2-5,0 2-2,0 0-1,0 0-1,0 0-1,0 0-2,0 0 3,0 0 0,0-1-3,0-2 3,0-1-4,0-2 0,0 3-2,0 0 4,0-2-3,0 3 2,0-1-1,0 2 0,0-1 2,0 1-2,0-2 2,0 0-2,0 2 10,0 0 0,0-1 4,0 2-7,0 0-2,0 0-2,0 0 2,0 0-5,0 0 0,0 0-3,0 2 1,0 13-8,0 14 10,0 8 6,0 5-3,0 5-1,-6 3-1,2-1 0,1-2-1,-4-3-2,3-5 0,-2-3-3,0-7-19,0-7-35,2-7-24,2-7-39,2-8-48,0-5-89,12-27-110,8-10-345</inkml:trace>
  <inkml:trace contextRef="#ctx0" brushRef="#br0" timeOffset="105182.4005">17513 6671 809,'0'0'139,"0"0"-27,15-73 76,-12 63-40,-2 4-61,2 2-8,2 4-38,7 0-22,4 0-11,5 0-4,3 17-1,-5 0 5,-2 6-7,-4 2 10,-6-1 7,-6 0-3,-1-2-2,-3 0-5,-15-4 1,-9-2-9,2 0-1,1-8-34,9-5-61,1-3-74,11-8-183,3-20-537</inkml:trace>
  <inkml:trace contextRef="#ctx0" brushRef="#br0" timeOffset="105414.222">17769 6500 928,'0'0'215,"0"0"-98,0 0 55,0 0-27,0 0-59,0 0-54,26-28-18,-22 54-6,-1 8 44,-1 5-15,-2 4-21,0 0-5,0 2-7,0-7-4,-2-1 0,0-11-32,1-4-58,1-8-48,0-4-61,0-10-151,11 0-225</inkml:trace>
  <inkml:trace contextRef="#ctx0" brushRef="#br0" timeOffset="106066.2179">18041 6670 824,'0'0'166,"0"0"-66,0 0-47,0 0-27,0 0-12,0 0 22,19 6-3,-4-5-22,2-1-4,1 0 1,-1 0-3,0 0-1,-4-12 4,-2-3-2,-5-1 0,-3-3 3,-3 1 1,0 2 7,0 0 8,-11 4 15,-4 4-8,-6 5 0,-2 3-15,-6 3-3,1 16 19,1 5-4,3 5 8,6-1-6,7 1-12,1 1-3,10-2-3,0 0-6,4-5-3,10-1-4,7-5 0,3-7-4,3-3-16,0-7-8,3 0-3,-2-7-1,2-10 6,0-10-6,-7-4-7,2-6 23,-2-6 14,3 2 2,-1 3 2,-4 7 2,-3 7 5,-4 9 0,-2 2 17,-2 9-6,6 1-6,5 3-12,-2 0 4,10 4 3,-3 16 7,1 7 5,-5 2-9,-3 4-3,-5 2 12,-6-4 9,-8-5-1,0-1-2,-3-4-1,-16-3-8,-10-2-3,-4-4-15,1-4-28,-4-4-84,0-4-87,1 0-307</inkml:trace>
  <inkml:trace contextRef="#ctx0" brushRef="#br0" timeOffset="108656.4753">19373 6517 669,'0'0'147,"0"0"-7,0 0-1,0 0-14,0 0-12,0 0-34,0 0 8,0-11-15,0 11-9,0 0-5,0 0-21,0 0-16,0 2-18,0 15 4,0 7-5,0 5 11,0 4-5,0-3-6,0-1 0,0-5 0,1-5-2,1 0-22,-2-8-58,0-5-61,6-5-95,1-1-76,5-7-172</inkml:trace>
  <inkml:trace contextRef="#ctx0" brushRef="#br0" timeOffset="108896.2146">19410 6558 806,'0'0'200,"-40"-75"-81,21 37 28,3-4 13,7 2-66,8-3-35,1 1 10,0 5-16,6 6-12,7 6-11,-1 9-16,2 4-3,2 6 0,4 1-11,6 1 0,0 4-1,2 0 0,-4 12-4,-2 15-1,-2 7-6,-10 5-51,-2 4-49,-8 3-45,0-4-167,-8-4-164</inkml:trace>
  <inkml:trace contextRef="#ctx0" brushRef="#br0" timeOffset="109106.4984">19240 6607 903,'0'0'177,"0"0"-41,0 0 48,0 0-70,0 0-49,0 0-39,48-12-8,-8 5-1,3 3-12,-4-2-5,-1 6-25,-4 0-52,-1 0-116,-6 0-115,-5 0-221</inkml:trace>
  <inkml:trace contextRef="#ctx0" brushRef="#br0" timeOffset="109405.6399">19594 6556 810,'0'0'191,"0"0"-43,0 0-6,0 0-31,0 0-66,0 0-23,68-9 5,-44 30-7,-3 8-10,-4 2 2,-7 3-2,-6-5-2,-4-4-1,0-8 3,0-1-8,-1-6 2,-9-6 8,7-1-5,0-3 1,-2 0 7,3-6 20,2-14-18,0-7-15,7 1-2,10-4-2,7 7-30,5 4 0,1 6-27,2 6-52,3 0-83,-1 6-44,-3-2-156</inkml:trace>
  <inkml:trace contextRef="#ctx0" brushRef="#br0" timeOffset="109660.215">20058 6565 552,'0'0'267,"0"0"-88,0 0-47,0 0-26,0 0-22,0 0-43,-77 9-12,69 7-1,6 1-9,2 2-8,0-4-7,12-2 4,8-2-7,2-5 3,2-4-1,1-2 0,-4 0 3,-2-10 1,-4-5 1,-5-7-6,-2-2-2,-3-3-1,2 1-41,0 3-79,4 5-56,5 5-111,2 1-207</inkml:trace>
  <inkml:trace contextRef="#ctx0" brushRef="#br0" timeOffset="110118.1702">20406 6453 695,'0'0'278,"0"0"-114,0 0-75,0 0-35,0 0 56,0 0-55,7 69-27,-1-52-10,1-5-10,-2-4 0,3-3-1,-5-5-2,3 0 2,4 0-1,-2-6 6,6-13-10,3-5 0,3-2-2,2 3 0,-1 2-4,-7 8 2,-4 6 1,-9 5 1,2 2-3,0 2-18,2 15 14,3 2 7,-2 1 1,5-3-1,-1-3-1,10-1 1,0-6 0,7-3 1,-2-4 4,-3 0-4,-6-14 1,4-5 4,-2-8 0,-2 3 17,1 0 17,-7 9 7,-4 10-4,-3 5-9,0 0-23,3 17-9,-2 17 0,-1 7 9,2 8-7,0 3-3,1-3-2,2 0-18,-3-2-116,-4-7-107,-1-8-418</inkml:trace>
  <inkml:trace contextRef="#ctx0" brushRef="#br0" timeOffset="111770.2768">21559 6336 861,'0'0'136,"0"0"7,0 0 7,0 0-13,0 0-46,0 0-32,0 0-14,0 0-27,3 5-18,-3 24 4,0 12 44,0-2-31,0 2 3,0-1-15,2-3 4,1-3-9,-1-2 0,-2-9-1,0-1-50,0-7-62,0-7-58,1-8-155,5 0-309</inkml:trace>
  <inkml:trace contextRef="#ctx0" brushRef="#br0" timeOffset="112154.4171">21606 6353 933,'0'0'83,"0"-73"6,3 48 20,15 5 4,4 6-64,2 5-19,4 4-14,5 5 1,1 0 3,-1 11 1,-6 17-13,-9 6-1,-9 3-4,-9-1-2,0-2 1,-9-5 0,-13-3 0,-1-9 2,-2-4-4,4-2 2,4-8-2,6-3 7,3 0 2,4 0 19,2 0 14,1 0 8,1 0-6,0 0-15,0 0-29,13 3-7,16 11 4,9 3 3,5 4-5,-2 1-58,-2 2-43,-1-4-120,-5-1-233</inkml:trace>
  <inkml:trace contextRef="#ctx0" brushRef="#br0" timeOffset="112986.6099">22799 6212 739,'0'0'87,"0"0"70,0 0 7,0 0-37,0 0-38,0 0-3,3-26-15,-3 26-17,0 0-17,0 0-6,0 0-18,0 0-8,0 13-5,0 17 5,-7 9 22,-1 6-9,4-1-6,0 1 0,4-5 1,0-3-6,0-5-6,2-7-1,6-3 0,6-7 1,2-6-1,4-3-2,7-6-17,4 0-21,2-10-54,-4-10-91,-14-4-160,-15 2-218</inkml:trace>
  <inkml:trace contextRef="#ctx0" brushRef="#br0" timeOffset="113174.4572">22663 6459 868,'0'0'125,"0"0"5,0 0-21,0 0 8,0 0-66,0 0-42,120-34-7,-59 20-2,0 0-13,-4-1-95,-11-1-134,-6-3-113</inkml:trace>
  <inkml:trace contextRef="#ctx0" brushRef="#br0" timeOffset="113556.6985">23103 6220 805,'0'0'179,"0"0"-31,0 0 13,0 0-49,0 0-61,0 0-37,-10 14-7,15 13 45,3 5-12,1 2-13,-3-1-1,-1-1-5,2-5 1,-2-4-10,1-8-3,1-3-6,-2-9 2,-1 1-3,2-4 1,1 0 0,6-1 3,6-15 6,3-6-5,-1-2-4,0 0 0,-2 2-2,-4 5 4,-2 3-3,-2 9-1,-3 1 0,-2 4 1,1 0-2,0 4-10,4 11 10,1 5-2,-2-1-1,-1-1-6,1 2-52,0-3-46,3-4-104,5-4-113,6-9-352</inkml:trace>
  <inkml:trace contextRef="#ctx0" brushRef="#br0" timeOffset="113848.5246">23625 6278 768,'0'0'237,"0"0"-140,0 0 33,0 0-8,0 0-67,0 0-43,-69 10 18,65 13-3,4 2-4,0-1-8,11-3-6,10-5-3,4-2-1,3-8-4,1-4 8,-5-2-1,-6 0 13,-7-13 7,-7-7 19,-4-3-12,0-4-19,-1 2-16,-6 6 0,2 7-30,1 7-36,4 4-31,2 1-152,18-2-130,9-2-170</inkml:trace>
  <inkml:trace contextRef="#ctx0" brushRef="#br0" timeOffset="114148.3167">24007 6217 684,'0'0'231,"0"0"-80,0 0 13,0 0-79,0 0-32,0 0-12,-77 3 13,63 12-26,8 4-1,3 2-19,3 1-4,0 2 2,17-1-3,3-1-2,5-1 0,-3 0 0,-6-1-1,-2-3 0,-7-5 0,-4-3 2,-3-5 11,0-2 6,-7 2 12,-16 1 12,-4-3-19,-4-2-24,3 0-27,10 0-60,6-4-92,12-14-193</inkml:trace>
  <inkml:trace contextRef="#ctx0" brushRef="#br0" timeOffset="114546.4934">24378 6244 813,'0'0'85,"0"0"74,0 0-52,0 0-36,87 22-34,-70-20-11,-4-2-10,0 0 4,-2 0-2,-1-10 1,-3-6-1,-2-4-6,-3-3 0,-2-2-2,0 2 16,0 4 5,-7 10 8,-4 2-3,-4 7-13,-7 0-16,-5 7-2,-1 15 2,3 7 16,6 5 1,12 4 6,7-2-8,7-2-15,20-3-4,12-6 3,3-5-2,5-9 0,5-1-1,5-10 0,0 0-3,-3 0-6,-7 0-64,-5 0-32,-4 0-144,-5 0-212</inkml:trace>
  <inkml:trace contextRef="#ctx0" brushRef="#br0" timeOffset="120022.4162">10290 8483 594,'0'0'220,"0"0"-152,0 0 34,0 0-46,0 0-18,0 0-1,0 0 3,0 0 20,3 0 0,-3 0 9,0 0 4,0 0-11,0 0-15,0 0-12,0 0-7,0-5-20,-7-3-8,-3 2 0,-6 0 0,-6 6 1,-4 0-2,-4 0 0,-6 7-1,0 9 2,8 6-1,2 3 0,9 1 1,11 4-1,6-2-2,0-4 2,23-1-2,11-9 2,6-6-8,3-8-1,-4 0 0,-4-8-13,-6-9 13,-9-3 10,-4-4 2,-3-2-1,-7 2 3,-6 2 9,3 2 3,-3 4 17,0 9 1,0 5 3,0 2 13,0 0-35,0 2-15,4 15-1,2 6-1,5 4 3,1-2-2,5-2-19,8-5-59,3-5-38,6-7-139,2-6-106</inkml:trace>
  <inkml:trace contextRef="#ctx0" brushRef="#br0" timeOffset="120328.2224">10611 8458 906,'0'0'152,"0"0"-41,0 0 82,0 0-114,0 0-55,0 0-17,55 19 27,-29 8-12,-6 6-7,-1-3-2,-8-4-7,-7-4-4,-2-5 2,-2-6-1,0-5-1,0-6 1,0 0 10,0 0 40,0-9 24,-6-16-41,1-8-33,5-2 0,0-1-3,9 8-2,12 9-1,1 6-11,5 6-44,5 4-45,10 1-56,4 2-150,-2 0-187</inkml:trace>
  <inkml:trace contextRef="#ctx0" brushRef="#br0" timeOffset="120674.2461">11156 8444 539,'0'0'423,"0"0"-387,0 0 35,0 0 57,0 0-38,0 0-30,104 42-28,-75-41-15,-4-1-10,-7 0-5,-6 0 0,-5-1 6,-5-7 9,-2-5-1,0 1-8,-2 0 0,-11 2 3,-6 1-4,-8 7 20,-5 2-7,3 0 0,-4 16 8,1 6 18,10 6-3,2 3-8,13 2-1,7-2-9,4-2-9,22-3-3,7-6-8,4-3-5,3-8-7,2-5-61,0-4-62,4 0-105,-4-8-331</inkml:trace>
  <inkml:trace contextRef="#ctx0" brushRef="#br0" timeOffset="121312.0861">12649 8345 1048,'0'0'41,"0"0"117,0 0-14,0 0-84,0 0-46,0 0-11,28-6-2,7 6 8,4 3-4,-3-3-4,-3 0 2,-4 0-2,-8-10-1,-7-1 0,-4-4 0,-7-5 3,-3 0 1,0-3-4,-14-1 4,-5 1 0,1 3 7,-5 4 14,3 7 6,0 2-7,4 7 6,-3 0-9,3 16-9,2 11 2,2 10-2,2 4 9,6 0-4,4 2 11,0 0-9,0 4-6,14-5-6,-2 1-7,4-3 0,-2-8-1,2-2-18,-6-7-54,-4-3-61,-3-7-81,-3-7-85,-9-6-135</inkml:trace>
  <inkml:trace contextRef="#ctx0" brushRef="#br0" timeOffset="121484.5853">12410 8560 933,'0'0'137,"0"0"14,0 0 27,0 0-90,0 0-49,0 0-12,52-23-7,13 22-9,6-4-11,10 2-4,0 3-38,-7-2-102,-4-4-107,-13 0-156</inkml:trace>
  <inkml:trace contextRef="#ctx0" brushRef="#br0" timeOffset="122016.4108">13192 8419 793,'0'0'131,"0"0"48,0 0-35,0 0-69,0 0-16,-88-37-11,65 37 8,2 0-4,4 13-17,5 0-20,0 3-4,9 1-11,3 3 5,0 0-5,21-4 0,4-2-2,5-5-17,6-3-15,0-6-33,-8 0-1,-1 0 19,-14-12 13,-4-5 36,-9-2 3,0-1 24,0-2 14,-2 1 0,-3 8 5,2 6-15,3 7-5,0 0-17,0 0-9,1 11-8,14 5 8,6-2 0,-2-2-7,10-2-28,-4-3-16,3-7-21,-2 0 5,-7 0 22,-4-9 26,-9-6 19,-5-4 15,-1-1 43,0 0 21,0-1-15,0 5-9,-1 9 2,1 4-10,0 3-8,0 0-28,0 17-11,0 6 0,0 4 6,0 2-5,0 1-1,0-4 0,5 1-67,-2-8-31,4-7-130,-4-10-199</inkml:trace>
  <inkml:trace contextRef="#ctx0" brushRef="#br0" timeOffset="122181.8086">13378 8138 1091,'0'0'162,"0"0"-39,-53-87 51,50 81-69,3 6-65,0 0-40,0 6-11,11 14-93,15 6-19,1-5-215,4-8-355</inkml:trace>
  <inkml:trace contextRef="#ctx0" brushRef="#br0" timeOffset="122399.2149">13595 8139 953,'0'0'208,"0"0"-48,0 0 0,0 0-81,0 0-25,0 0 54,17 90-33,-11-50-28,-3 2-14,1-1-19,-4-1-9,3-1-3,-3-3-2,0-6-5,0-7-48,4-3-83,5-7-69,3-13-178,6 0-390</inkml:trace>
  <inkml:trace contextRef="#ctx0" brushRef="#br0" timeOffset="123119.2631">13896 8325 105,'0'0'1038,"0"0"-957,0 0 62,0 0-78,0 0-46,0 0 5,47 20-2,-15-14-17,1-5-5,-10-1-22,-4 0-20,-6-1 20,-7-12 20,-6-3 2,0-3 9,0 1 3,-14-1 7,3 6-3,-9 5 1,1 8 2,-8 0-11,-1 8-1,-1 13 4,5 1 7,11 2-2,7-2-15,6 1 7,6 0-6,21-6-2,12-3-12,-1-2-36,7-4-38,-3-3-68,-2-5-14,1 0 68,3-3 58,5-8 42,-2-4 25,-6 0 4,-9 0-17,-17-5 17,-7 4 45,-8-4 49,0 4-16,-10 3-27,-6 3-27,-8 6-12,-2 4-10,0 0-21,2 5-1,6 10 3,5 1-10,7 3 0,6-2-2,0 0-4,0-2 3,22-3-13,5-3-25,4-3-19,5-6-35,1 0-20,5 0 6,0-15 19,-3-6 0,-7-5 88,-3-7 30,-12-3 27,-8-14 105,-2-9-17,-7-3-22,0 4-14,0 16 24,0 16-29,0 18-42,0 8-11,0 8-39,0 23-9,0 17-3,4 10 1,5 3-1,-2-2-4,1 1-48,7-5-62,-6-2-127,4-9-163</inkml:trace>
  <inkml:trace contextRef="#ctx0" brushRef="#br0" timeOffset="124926.6613">15917 8071 643,'0'0'306,"0"0"-239,0 0 71,0 0-14,0 0-46,0 0-55,0 0-10,-13-13-6,14 13-3,18 0 7,10 0 42,4 0-8,2 0-21,0 0-8,0-8-9,-3-2-2,-12-1-1,-2 0 3,-8-1-5,-4 0 6,-6-1 11,0 1 10,0 1 1,0 5 5,0 4 8,0 2 5,0 0-26,0 0-16,-4 15-6,-1 18 0,-6 14 0,5 15 2,2 5-1,2 4 1,0-5-1,0-5-1,-1-8 0,0-8-2,-2-8 2,-2-8 0,-4-11 1,-2-10 0,-3-6 0,-4-2 4,-1-8 1,7-17-4,3-11 1,9-11-3,2-3 0,10 1-5,16-1-19,9 8-17,5 6-4,2 5-12,4 4-13,2 4-13,1 7-55,-1 2-49,-5 1 37,-10 0 99,-5 0 51,-13 3 3,-8 0 58,-7 1 40,0 2 44,-4 4-41,-16 3-50,-6 0-14,-1 3-10,-2 16-7,9 5 3,5 2 0,11 5-10,4-6-6,2 2-6,20-8 0,9-6-3,5-8 1,-2-5 3,-4 0-1,-4-17 0,-9-11 12,-11 0 17,-1-6 19,-5-2-15,0 6-24,-8 7-3,-5 7-10,7 12 0,3 2-8,3 2-70,0 0-71,2 0-90,18 0-136,6-3-7</inkml:trace>
  <inkml:trace contextRef="#ctx0" brushRef="#br0" timeOffset="125092.2569">16661 7982 667,'0'0'303,"0"0"-122,0 0 23,0 0-62,0 0-83,0 0-40,26 29 52,-19 0-10,2 2-41,-3 5-10,0-3-10,-1-3-1,-2-1-69,-3-5-68,0-11-146,0-9-268</inkml:trace>
  <inkml:trace contextRef="#ctx0" brushRef="#br0" timeOffset="125264.6317">16602 7752 1252,'0'0'116,"0"0"37,0 0-15,0 0-58,0 0-51,0 0-29,-58-59-19,79 77-24,7 6-63,4 2-108,4-6-159</inkml:trace>
  <inkml:trace contextRef="#ctx0" brushRef="#br0" timeOffset="125602.128">16889 7920 738,'0'0'199,"0"0"-69,0 0 68,0 0-79,30 92-47,-21-65-29,-1-2-17,2-4-11,-2-2-11,1-8-3,1-5 0,2-6 4,6 0 0,0-11 3,3-18 5,-1-1 1,0-1 13,-2-3 10,-2 10 11,-1 7 8,-4 15-15,3 2-14,1 6-18,5 17 3,-4 5-7,-1 11-5,-1 3-4,2 1-38,4 3-53,2-1-44,5-7-184,-2-6-421</inkml:trace>
  <inkml:trace contextRef="#ctx0" brushRef="#br0" timeOffset="126546.499">18201 7961 468,'0'0'66,"0"0"90,0 0-15,0 0 3,0 0-45,0 0-1,31 17 0,-27-17-4,7 0-6,-7 0-23,5-3-17,-3-8-26,-1-1-6,-5-4 1,0 2-7,0-3 2,-12-2-2,-11 7-4,-3 1-1,-4 8-1,1 3-2,-3 0 2,0 17-2,3 9 7,4 4 3,8 7-5,10 1 2,7 3 0,10-2-3,18-1-5,14-7-1,10-9-2,8-7-34,4-12-40,5-3-15,-1-7-85,-4-13-46,-7-7 19,-15-5 60,-17-1 120,-13-3 23,-11 5 55,-1 2 77,-4 8-22,-17 9-35,-2 5 22,-3 5-20,-3 2-19,3 5-16,4 12-21,9 7 2,7-1-5,6 0 0,0-1-6,15-5-1,7-7 0,4-4 9,4-6 6,-1 0 5,-3-16-12,-7-1 1,-6 0-4,-8 0-2,-5-4-14,0 1 0,0 5-53,0 3-31,0 3-79,0 2-121,0-4-160</inkml:trace>
  <inkml:trace contextRef="#ctx0" brushRef="#br0" timeOffset="126876.2499">18682 7883 764,'0'0'202,"0"0"-49,0 0-28,0 0-37,0 0-51,0 0 48,52 48-20,-33-23-26,-5 2-10,1 2 4,2-2-10,-5-5-16,-2-2-1,2-11-4,-1 1 1,-4-9 2,8-1-3,4 0-1,-2-17 7,3-6-4,-3-3 2,1-1-2,-5 2-4,1 7 4,-7 11 14,-2 3 4,1 4-6,1 0-16,3 10-8,6 9 6,3 7 2,2 0-26,-2 3-38,7-3-25,3 4-43,4-12-107,4-8-118</inkml:trace>
  <inkml:trace contextRef="#ctx0" brushRef="#br0" timeOffset="127454.1338">19400 7960 785,'0'0'166,"0"0"-3,0 0-5,-65-78-23,45 75-73,-4 3-8,-2 0-23,4 16-2,5 8-18,5 2 3,9 4-5,3 1-3,0-5-6,13-1 0,13-4-1,4-9-6,3-1-20,0-11-11,0 0-9,-6-13-10,-7-11 18,-4-8 15,-9-1 24,-5-6 2,-2-6 6,0 0 19,0 4 4,-3 2 17,-3 15 1,2 10 2,1 6-3,3 8-4,-1 0-38,1 20-6,0 9 0,0 7 3,0 0 2,14-2-5,8-1-1,2-4 1,4-4-18,-1-5-27,0-6-17,7-5-7,3-7-9,1-2 17,-6-2 44,-5-15-51,-14-1-30,-8-6 95,0-3 3,-5 0 21,0 3 47,0 4 33,-6 8-18,2 8 4,2 4-23,-1 1-30,-2 19-33,2 5-1,3 4 1,0-2-1,0 4-3,2-5-17,4-1-52,-1-4-60,5-4-126,-3-14-198</inkml:trace>
  <inkml:trace contextRef="#ctx0" brushRef="#br0" timeOffset="127626.9843">19685 7645 1048,'0'0'234,"0"0"-117,-68-75 19,64 70-44,4 5-34,0 0-58,4 11-19,16 9-36,10 4-42,7-1-153,2-5-135</inkml:trace>
  <inkml:trace contextRef="#ctx0" brushRef="#br0" timeOffset="127860.3242">19935 7711 328,'0'0'624,"0"0"-505,0 0-7,0 0-22,0 0 56,-7 86-57,4-53-14,1 1-10,2 1-26,0-1-16,0-3-8,0-3 0,8-2-15,2-4 0,7-5-4,-1-3-13,7-10-49,-1-4-36,2 0-76,-5-14-134,0-7-140</inkml:trace>
  <inkml:trace contextRef="#ctx0" brushRef="#br0" timeOffset="128160.135">19931 7902 926,'0'0'176,"0"0"-45,0 0 20,0 0-37,0 0-68,0 0-37,57-10-4,-13 4-5,2 2-11,-5-1-22,-4-5-43,-8 3 14,-10 0 58,-10 4 4,-5 0 10,-1 3 31,-3 0 14,0 0-16,0 3-27,0 12-12,0 5 15,0 3 7,0 5-13,0-3-8,0 0-1,0-2-16,0-1-68,0-6-89,0-6-137,11-6-559</inkml:trace>
  <inkml:trace contextRef="#ctx0" brushRef="#br0" timeOffset="128310.0542">20293 7711 1129,'0'0'163,"0"0"-18,0 0-52,0 0-71,0 0-22,0 0-58,-9 16-50,44 9-138,-1 0-212</inkml:trace>
  <inkml:trace contextRef="#ctx0" brushRef="#br0" timeOffset="128850.295">20665 7827 811,'0'0'198,"0"0"-59,0 0 23,0 0-60,-100-14-42,79 31-24,6 6-13,6-1-9,6 0-6,3-3-3,0 1-5,10-6-2,7-4-4,4-5-10,1-5-25,-1 0-10,0 0 16,-3-13 17,-4-6-2,1-3 4,-1-4 6,1-2 9,-2 4-2,-4 8 3,-1 9 0,-4 7 4,-4 0 3,5 7-7,-1 9 0,4 4 1,2 1-1,-1-3 1,2-4 2,3-1-5,-2-7 3,3-6-2,-1 0 2,3 0 0,3-17 8,2 1 10,2-9 18,-4-2 11,2-6 2,0 1-7,-1 6-11,-8 9 4,1 9 11,-4 8-3,-1 0-13,2 17-20,1 7 1,-2 7 6,-1 3-12,2 6-4,-6 4-2,0-2 0,-5 5-87,0 0-95,0-7-215</inkml:trace>
  <inkml:trace contextRef="#ctx0" brushRef="#br0" timeOffset="129216.2061">21880 8095 622,'0'0'375,"0"0"-237,0 0 94,0 0-62,0 0-30,0 0-35,-6 40-20,6-40-21,0 0 0,-1 0-12,-1 0-52,2-4 0,0-6 0,0-1 0,0 1 0,0 0 0,0 10 0,0 0 0,0 0 0,0 0 0,0 0-58,-13 0-260,-14 0-526</inkml:trace>
  <inkml:trace contextRef="#ctx0" brushRef="#br0" timeOffset="133700.5891">3701 11119 635,'0'0'81,"0"0"-70,0 0 62,0 0 10,0 0-21,0 0-27,0 0-9,0 0 16,0 0 22,0 0 18,0 0 6,0 0-15,0 0-18,0 0-16,0 0-15,0 0-17,0 15 2,0 2 13,0 11 4,0 3-9,0 7-3,0 6 2,0 1 7,0-2 4,0 2-7,0-6 0,0-3-6,0-7-3,0-10-10,0-7 3,2-7 1,-2-5-3,0 0 1,0 0 2,0 0 3,0 0-8,0-12-43,0-8-104,0-7-171,0 1-195</inkml:trace>
  <inkml:trace contextRef="#ctx0" brushRef="#br0" timeOffset="134712.4114">3789 11176 540,'0'0'110,"0"0"-94,0 0 36,0 0 21,0 0-12,0 0-10,-6-4-1,6 4 10,0 0-13,0 0 10,0-1-13,0 1-3,0 0 2,0-3-10,0 3-8,0 0-13,0 0-8,0 0 4,0 0-5,0 0-1,0 0-1,0 0 1,0 0 0,0 0-2,0 0 0,0 0 1,0 0 0,0 0-1,0 0-3,0 0 3,0 0 0,0 0 1,0 0-1,0 0 3,0 0-4,0 0 2,0 0 0,0 0 4,0 0 0,0 0-1,0 0-3,0 0 4,0 0-5,0 0 3,0 0-3,0 0 4,0 0-3,0 0 0,0 0 0,0 0 0,0 0 4,0 0 0,0 0-4,0 0 2,0 0 0,0 0-3,0 0 0,0 0-6,-3-3 1,0 1-3,-3-2-13,3-2 18,-4 4 1,-2-3 0,4 1 2,-4-2 0,5-1 2,1 4 4,3 0 1,0-1 12,0-3-1,0-1 9,3-3-10,15 1-4,7-3-1,8 3 4,2 0-3,5 7 4,-2 3 4,-8 0-16,-3 23 0,-9 4 1,-5 10 3,-13 1 3,0 0-5,-10-2 1,-11-3-5,-6-5 3,0-7-3,-1-5-3,4-5-2,5-8-1,2-3 0,4 0 3,1-14 9,6 0 0,3-1 2,3 1 33,0 7 10,0 5-12,0-1-19,3 3-12,22 3-11,17 13 0,10 11 4,5 2-4,-6 4-5,4 0-67,0-3-84,3-7-174,2-16-346</inkml:trace>
  <inkml:trace contextRef="#ctx0" brushRef="#br0" timeOffset="136136.2298">5109 10849 199,'0'0'505,"0"0"-480,0 0 92,0 0 15,0 0-11,0 0-35,-6-10-14,6 10-10,0 0-10,0 0-8,9-3-23,21-4-12,12 0-1,10-2 12,0-1-2,-7 3-5,-7 4 0,-6-1 8,-11 1-11,-8 3 7,-10 0-8,-3 0-4,0 0 3,0 0-1,0 0-2,2 13-4,-2 7 20,0 4 4,0 2-8,0 6-1,0 5-1,0 2-6,0 2 6,0 5-4,0-6-5,4-1-1,-1-6-3,2-3 3,1-7-4,-3-3 1,1-1-2,1-8 4,-5-1-3,4-5 0,-4-2 3,0-2-1,0-1 14,0 0 0,-26 0 9,-9 3 0,-14 0-20,-8 1 0,-2-1-5,9 1-1,-2-1-31,13-3-49,9 0-77,14 0-61,16-13-162</inkml:trace>
  <inkml:trace contextRef="#ctx0" brushRef="#br0" timeOffset="136812.6276">5430 10822 374,'0'0'119,"0"0"-37,0 0 3,0 0-23,0 0-1,0 0 3,0 0 18,-3 0-33,3 0-5,0 0-5,0 0-9,0 0 9,0 0-9,0 0 3,0 0 26,0 0 3,0 0 5,0 0-7,0 0-8,0 0-10,0 0-8,0 0-19,0 0 3,15 0-9,15 4 20,7 6 18,8 3-24,7 3-3,0 7-8,3 3-4,-1 4 0,6 4-5,-2 5 2,0-2-3,0 2-2,-8 0 0,-1-6 2,-8 0-2,-2-5 1,-9-6 1,-5-5 0,-1-7-2,-9-3 0,-5-4 1,-5-3-1,-2 0-1,-3 0-3,0 0-11,0 0-33,0-6-57,-12-8-121,-6-3-127,-9-2-302</inkml:trace>
  <inkml:trace contextRef="#ctx0" brushRef="#br0" timeOffset="137374.5908">6262 10819 371,'0'0'253,"0"0"-215,0 0 72,0 0 11,88-65-5,-79 60-22,-6 3-14,-3 2 26,0 0-17,0 0-17,0 0-11,0 0-21,0 0-6,0 0-3,0 0-4,-7 0-13,-11 15-13,-9 6 18,-6 8-6,-4 2 0,-2 1-6,-8 2-2,-7 4 0,1-1 2,-5 2-4,0 2-3,6-2 4,4 0-4,5-5 0,7 0 0,3-5 0,5-3 0,4-2-3,2-6 3,2-4 1,7 0 0,1-8 0,2-3 0,5-3 3,2 0-3,3 0-1,0 0 3,0 0 3,0 0 0,0 0-5,0 0-1,0 0-6,0 0-8,0 0-21,0-9-59,7-2 2,4-2-63,4 0-103,1 0-94</inkml:trace>
  <inkml:trace contextRef="#ctx0" brushRef="#br0" timeOffset="138394.2706">6183 10861 439,'0'0'147,"0"0"-43,0 0-17,0 0-2,0 0-14,0 0-31,0 0-15,21-18-14,-6 8 1,6 3 1,4-3-2,2-3-4,1 3 9,5-4-5,-3 2 0,-2 2-2,-1 0 8,-12 3 2,-5 4 7,-2 1 5,-5-1 25,-3 3 5,0 0-10,0 0-2,0 0-3,0 0-1,0 0-3,0 0-14,0 0-4,0 0-3,0 0-8,0 0-5,0 8-2,0 14 2,2 5 39,2 6-25,-1 0 4,3 4-2,0-1-4,1 4 2,-1 0-10,-2-4-4,3 0 4,-4-2-9,4-5 8,-4 1-6,0-5-2,0-4 8,0-2-8,-3-5 4,3-1-1,-3-1 0,0-2 0,2 0-5,-2-2 7,0-2-7,0 1 3,0-7-3,0 0 0,0 0-1,0 0 1,0 0 1,0 0-1,0 0 1,0 0-3,0 3 1,0 3 0,0-3 3,0 2-2,0-2-1,0 0 0,0 0 0,0 4 1,0-3 0,0 2 3,0-3-1,0-3 5,0 0-6,0 0-1,0 0 2,0 0 2,0 0 3,0 0 3,0 0 4,0 0-5,0 0 0,0 0-10,0 0 3,-5 0-1,-20 0 0,-17 0-2,-15 0 0,-7 0-14,-5-6-20,4-8-68,14 0-145,14-8-187</inkml:trace>
  <inkml:trace contextRef="#ctx0" brushRef="#br0" timeOffset="139084.6711">5502 11407 118,'0'0'52,"0"0"11,0 0-22,0 0-4,0 0-5,0 0-10,10 26 11,-10-26 15,0 0 42,0 0 9,0 0-10,0 0 1,0 0-12,3 0-17,0 0-19,7 0 1,2 0 38,2 1-31,-4-1-43,-2 2-7,-1 6-12,-4-2-107,-3-2-260</inkml:trace>
  <inkml:trace contextRef="#ctx0" brushRef="#br0" timeOffset="140597.781">7155 10764 752,'0'0'85,"0"0"23,0 0 17,0 0-34,0 0-9,0 0-26,-4-37-16,-11 36-15,-4-2 1,-2 3-5,-4 0 1,2 4-3,-4 9 2,2 7-1,6-1-4,5 5-10,5-1-1,9 2 1,0-1-2,15 2-3,14 1 3,8 2-2,-1 3 0,5 0-1,-2-3 0,-9-3-1,-5 2 0,-4-9 1,-12-3 4,-6-4 2,-3-4 16,0-2 8,-6 2 33,-16 1-12,-11-1-11,-6-2-26,-2-2-8,6-2-7,7-2-2,8 0-44,10 0-51,10 0-50,13-10-181,26-14-464</inkml:trace>
  <inkml:trace contextRef="#ctx0" brushRef="#br0" timeOffset="140832.1526">8175 10863 1252,'0'0'206,"0"0"-117,0 0 21,0 0-31,0 0-39,88-27-29,-50 27-10,-2 0-1,0 0-40,-7 0-103,-3 0-139,-13 0-301</inkml:trace>
  <inkml:trace contextRef="#ctx0" brushRef="#br0" timeOffset="140974.2701">8203 11028 1285,'0'0'88,"0"0"36,0 0 45,0 0-66,107 15-72,-57-14-31,3 2-117,1-3-217,7 0-665</inkml:trace>
  <inkml:trace contextRef="#ctx0" brushRef="#br0" timeOffset="197363.6476">10419 10235 778,'0'0'181,"0"0"-145,0 0 44,0 0 34,0 0-33,0 0 2,0 0-19,0-11-25,0 11-18,0 0-1,0 20-11,0 24-6,7 28 28,2 23 21,2 12-15,1 17-15,-3 6 4,-3 9-13,-1 3 10,-3 4-6,-1 1 0,1 2 6,3-4-7,1-3-13,3-4 6,0-8 3,-1 3 2,0 1-4,1-1 1,-4 5 14,-1-10 3,-1-12-17,3-12-1,0-12-7,1-5-2,-1-2-1,-1-5 3,1-5-1,-3-12-1,0-3 1,0-17-1,-3-8 0,4-9 0,-4-6-1,3-7 0,-3-5 3,0-4-3,0-2 2,0-2-1,0 0 0,0 0 5,0 0-3,0 0 4,0 0 3,0 0-2,0 0-5,0 3-4,0-3 1,0 8 0,-7-2-3,-8 5 0,-9-3-16,-5-8-77,3-13-177,6-37-290</inkml:trace>
  <inkml:trace contextRef="#ctx0" brushRef="#br0" timeOffset="199555.3321">10566 10164 334,'0'0'157,"0"0"-117,0 0 14,0 0 21,0 0-42,0 0-2,-15 0 14,15 0-1,0 0 20,0 0 4,0 0-9,0 0-7,0 0-12,0 0-2,-2 0 0,2 0 9,0 0 1,-3 0-9,3 0 3,0 0-10,0 0-20,0 0 7,0 0-14,0 0-4,0 0 0,0 0 3,0 0-6,0 0 2,0 0-5,0 0 4,0 0 1,0 4 0,0 2 0,0 1 3,0 2-3,-4 3 2,-5 1 0,-1-4 0,1 2-1,2-5-1,0 4 0,1-7 0,3 0 0,3-2 1,0-1-2,0 0 1,0 0 0,0 0 2,0 0 1,0 0-3,0 0 4,21 0-2,22-4-1,26-9 15,26-1 4,21-6-11,26 1-8,25-1 2,11-2 2,14 1-5,2 2-2,-12-1 0,-15 3 0,-26 8 0,-29 2-2,-25 1 0,-23 2 2,-21 4 1,-11-3-2,-16 3 3,-9-3 0,-3 3-1,-4 0 1,0 0 1,0-1 11,0 1 7,0 0 3,0 0 16,0 0-5,0 0 5,0 0-6,0 0-3,0 0 13,0 0-9,0 0-10,0 0 17,0 0-14,0 0 11,0 0-7,0 0-10,-4 0-5,0 0-1,1 0-14,0 0 12,3 0-3,0 0 7,0 0-7,0 0-7,0 0 0,0 0-2,0 0-6,0 0 6,0 0 0,0 0 0,4 0 0,-2 0-2,1 0 1,-2 0 1,-1 0-8,0 0 7,0 0-12,0 0 0,0 0-1,0 0-1,0 0 7,0 0 3,0 0-3,0 0 8,0 0 0,0 0 0,0 0 0,0 0-7,0 0-1,0 0-3,0 0-8,0 0 5,0 0-7,11 0-5,26 0-12,32 0 7,41-5 27,44-9 2,31-4-13,28-3-17,25-6-7,15-2 13,17-8-13,9-4 9,-3-4 8,-3-5 3,-20-2-28,-13 4-4,-18 6 2,-29 9 24,-26 10 12,-34 7 10,-30 3 3,-27 3 0,-18 4 0,-16-5 0,-12 7 5,-5-1 18,-4 0 2,-2 2-13,3 0 20,-1 3-9,-8 0-21,-5 0 8,-4 0-9,-4 0 2,0 0 3,0 0-1,0 0 7,0 0 6,0 0 5,0 0 4,0 0 5,0 0 3,0 0 9,0 0-8,0 0 9,0 0-2,0 0-10,0-1 3,-1-1 0,-2 2-18,3-3 0,-1 3 2,1 0 8,0 0 1,-2 0-28,2 0 4,0 0-5,0 0 0,0 0 0,0 0-3,0 0 3,0 0 0,0 3-3,0 3-1,0 5 8,0 3-4,0 3 0,0 7-5,0 3 3,0 6 1,0 11-2,0 5 0,0 11 3,3 15-2,0 15 0,-3 14-2,0 21 4,0 23 0,-11 12-1,-3 9-3,1 6 8,-3-6-8,8-5 4,5 1-1,3 1 1,0-7 0,0 2 0,0-6-2,1 0 4,8 5-4,0-3 2,2 5 0,-1-12 0,-1-10 0,0-6 1,-1-9-1,2-6 0,-7-5 1,1-8-1,-1-9 1,5-12-1,0-5 0,1-10-3,1-15 0,-7-12-29,-3-16-64,-25-15-138,-36-12-234</inkml:trace>
  <inkml:trace contextRef="#ctx0" brushRef="#br0" timeOffset="201422.1568">10551 13687 353,'0'0'34,"0"0"-34,0 0 5,0 0 7,0 0 21,0 0 19,0 2-34,0-1-14,-2 2 6,-1-3 15,3 0 12,0 0 7,0 0 0,0 0 24,0 0 26,0 0 5,0 0-4,0 0-8,0 0-15,0 0 3,0 3-29,-4 7-10,4 13-13,0 17-7,-2 20 41,2 15-10,0 8-20,0 9-1,0 0-13,0 9 10,0 1-4,0-7-12,6-2 10,6-5-2,-2-5-3,1-7-2,1-3-6,-5-8 5,2-4-6,-4-3 1,3-8-1,3-4 0,-5-9 2,-3-4-3,3-7-1,-3-9 1,0-4-2,-3-6 3,0-4-3,0-3 2,0 0 4,0 0 3,1 0-8,6 0 19,18 0-10,21-7-5,27-5 8,36-5 2,24 0-7,35 1-4,28 0-2,18 4 1,17 3-3,2-4-2,3 6 2,-8-3 1,-10 2-1,-17 0-4,-15-4-5,-21 1 6,-19 0 2,-25 5-7,-24 0 8,-26-1 2,-25 4 0,-16 0-2,-15 2 0,-12 1 2,-3 0 22,0-3 5,0 3 16,0 0 1,0-3-2,0 3-8,0 0-13,-2 0 5,2 0-28,-1 0 0,1 0 0,-3 0 0,3 0 0,0 0 0,0 0 0,0 0 0,0 0 0,0 0 0,3 0 0,-2 0 0,1 0 0,-1 0 0,-1 0 0,4 0 0,-4 0 0,0 0 0,3 0 0,-3 0 0,0 0-5,0 0-8,3 0-7,-1 0 7,15 3-2,13-3-1,14 3 14,22-3-1,21 0 3,23 0-5,21 0-4,22-6 5,12-4-13,10-3-4,8 0 13,2 0-5,-5-1 13,-6 5-8,-22-2 3,-15 1 4,-24 5-4,-18 0-15,-24 3 14,-21 2 3,-15-3 3,-19 3-6,-3 0 0,-8 0 5,-4 0 0,-1 0 1,0 0 1,0 0 0,0 0 4,0 0 1,0 0-3,0 0 11,0 0-14,0 0 1,0 0-1,0 0 0,0 0-4,0 0 3,0 0 1,0 0-3,0 0 3,0 0-7,0 0 6,4 0-9,2 0 3,6 0 5,2 0 1,2 0-1,3 0 2,4 0-16,10 0 12,6-1-11,3-8-11,0 2 2,0-3 8,-2 1 3,-11 1-3,-7 5-6,-9 0-56,-10 3-48,-3-1-37,0-4-18,0-9-95,0 0-127</inkml:trace>
  <inkml:trace contextRef="#ctx0" brushRef="#br0" timeOffset="201954.5357">16713 14079 704,'0'0'69,"0"0"-50,0 0-19,0 0 5,0 0 3,0 0 7,-7-75 1,7 65 25,0 0-19,4 3 3,-2 5 1,-1-3 15,-1 5 16,0 0-15,0 0 28,0 0-4,0 0-26,0 0-5,0 10-18,0 24-5,0 21 53,0 21 22,0 14-35,-1 8-14,1 6-8,0 0 1,0-5 6,0-6-14,-3-7 0,0-9-10,0-15 0,3-9 6,-2-13-12,2-15 4,0-8-3,-1-10-4,1-4 1,-7-3 0,-5 0 13,-17 0-13,-8-10-5,-9-3-20,-4-6-61,-4-5-86,3-2-144,1-3-358</inkml:trace>
  <inkml:trace contextRef="#ctx0" brushRef="#br0" timeOffset="205755.4588">10192 6563 724,'0'0'8,"0"0"10,0 0 36,0 0 4,0 0 4,0 0-22,0 0-3,-86-68-16,58 59-9,-11 1 0,-6 1-7,-10-2 8,-8 3-5,-4-5-1,-12 2-4,-5-2 5,0-1-1,-3 2-2,-1-2 2,0-1 5,3 2-3,3 5-7,2 2 6,2 4-8,3 0 0,4 0 0,5 4 0,8 5-1,0 3 1,6 1 0,-1 1 0,-2 0 0,-3 3 0,0-1-1,-4-1 2,6 0-1,-5-1 0,2 1 1,5-1-1,1 0 0,4 2 5,1 0-7,1 4 4,3 2-1,1-1-1,-2 1 1,3 4 0,3-1-1,7 4 3,2-2-3,4-1 3,10 3-2,0 4 1,4 1 1,-2 5 3,4 7 1,-2 1-6,1 4 6,2 0-2,2-1 9,0-4-7,4 2-2,-1 0-1,4 0 4,0 0-7,0-1 6,7-1 2,6-2-3,4-3-1,-1 2-2,8-4 0,-3-2-1,9-1 0,7-1-1,-2-1 3,9-1-2,4-2 2,1-2-2,8-2 5,4-6-7,7-3 0,7-7 3,1-2-3,-1-3 2,-2-4 1,-7 1-2,-1-3 4,-7 0-3,-7 0 1,1 0-2,-3 0 1,-1 0 5,2 0-7,9-4 0,2-1 4,6 0 1,2-2-4,-4 0-2,4 2 2,-8-3-1,-5 2 0,2 2 1,-10-3-1,2 4 1,-2-3-1,-2 3 0,5-5 2,4-2-2,-2-6 1,5 0 2,1-3 0,-4-5-3,-4 4 1,-2-4 0,-1 2-1,-1-3 2,1 3-1,0-3 1,1-3-1,-1-1 1,2-5-2,-2-1-1,-6-2 1,-5 2 0,-2-2 0,-10-1 0,-4-1 3,-8-6-3,-3 2-1,-7-3 1,-3 0 1,0-1 3,-13-1-3,-3 0 1,-8 1 4,5 2 0,1 6-4,0 7 9,0 6-3,1 4 4,4 4-2,-3 1-9,7-1 2,-4 5-3,9 0 2,3-1 0,-1 5-2,2 2 3,-1 2-3,1 3 0,-3-1 4,0-1-4,-3-1-3,-4 1 2,-3-4-5,-4 2 5,-1 0 0,-6-2 0,-1 2 1,1-2 0,-1 0-2,5-1 1,1 1 1,2 4 1,4-1-1,7 2 0,0-1 1,6 3-1,0 1 0,0 0-2,0 0 1,-3 0-1,3 0-22,0 0-52,-3 0-53,3 16-40,0 5-141</inkml:trace>
  <inkml:trace contextRef="#ctx0" brushRef="#br0" timeOffset="206446.7263">8528 7827 709,'0'0'38,"0"0"-21,0 0 10,0 0 18,0 0 1,0 0 15,0 0 5,0 0-21,0 0-19,0 0-2,0 0 1,0 0-6,0 0 2,0 0 2,0 0 1,0 0 0,0 0-5,0 0-5,0 0-5,0 0-5,0 0 3,0 0-3,0 0-3,0 0 1,0 0 0,0 0-4,0 0 2,0 0 0,0 0-1,0 0-1,0 0-35,0 0-38,0 0-51,4 0-102,6 0-179</inkml:trace>
  <inkml:trace contextRef="#ctx0" brushRef="#br0" timeOffset="207016.5389">9581 7754 681,'0'0'26,"0"0"0,0 0 37,0 0 30,0 0-28,0 0 5,-3 0-16,3 0-17,0 0-16,-3 0-4,3 0-8,0 0-4,0 0-1,0 0-4,-3 0-3,-1 0-46,2 0-69,-2 0-123,4-5-401</inkml:trace>
  <inkml:trace contextRef="#ctx0" brushRef="#br0" timeOffset="207220.0426">10204 7752 629,'0'0'204,"0"0"-204,0 0-160,0 0-126</inkml:trace>
  <inkml:trace contextRef="#ctx0" brushRef="#br0" timeOffset="208952.5777">11576 10297 585,'0'0'17,"0"0"-13,0 0 40,0 0 9,0 0 4,68-82 51,-62 74-26,-1 6-23,0-1-1,-5 3-8,0 0-15,3 0-4,-3 0-4,0 0 4,0 0-2,0 0-10,3 3-11,3 16 0,3 14 37,0 7-8,-6 9-15,-3 5 3,0 7 1,0 9 2,0 10-2,0 10-6,-3 8 5,-5 8-6,5 3-4,0 0-1,2 0-3,1 3 2,0-3-6,0-4-6,11-4 8,2-6-7,-1-6 0,-1-2-2,-2-6 0,4 2 8,-6-4 15,2-2-22,0-1 11,3 0-10,-3 3 4,4 0 1,3 0-6,3 0 1,-2-6 4,3-3-5,-5-1 0,-2 1 2,-3-2-1,3 2 0,-3 0-1,-4-1 6,1-3-3,1 4-4,1-2 9,0 5-5,0-3 6,2-1-6,-2 0-3,1 5 4,3-2-2,-7 1-1,1-1 4,-2 4-1,-4 0 0,-1 3-2,0-4-1,0-1 2,0-5-2,0-1 2,0 2-3,0-3 4,-3-1-4,0-3 8,2-3-7,1-9 5,0-1-2,0 0-3,0-11 9,0-2-7,0-3 4,0-4 0,0-1-4,3-2 8,1-2-8,-1-5 0,1-3 0,3-4-4,-7-4 0,3-2-3,-3-4 3,0-3 0,0 0-17,0-12-45,0-34-119,0-43-345</inkml:trace>
  <inkml:trace contextRef="#ctx0" brushRef="#br0" timeOffset="210092.3604">13180 9815 383,'0'0'32,"0"0"27,0 0 36,0 0-13,0 0-25,0 0 18,0 0 4,-39 26 10,36-15-6,2 1-1,1 2-24,0 0 13,0-1-12,0 1-8,0 3-11,0 0-6,4 7 7,5 2-17,-3 8-10,2 8 5,-5 14-6,0 14 9,4 13-2,-2 6 0,5 10 2,3 0-3,4 0-8,-7 3 5,3 2-11,-4-6 8,1-3-2,-3 4-5,2 1 7,-2 11 1,1 3-7,-3 1 3,2 0-3,-4-3 8,3-7 0,3-4-10,2-5 2,-2-2-3,1-4-3,0-1 8,-4 5 1,1 5-9,1 3 6,4-4-6,0 0 12,-5 0-6,3-3-3,-2-2-1,3-7 2,-1-5-3,-3-4-1,5-1 1,2 3 10,0 4-7,1 3-5,0 4 10,5 2-7,0-3 3,2-2-2,-2 0-1,-1-4 5,-9-4-7,-1-9 0,-6-4-1,-3-3 6,0 0 1,0-7 0,0-3-6,0 0 9,-3-11-10,3-2 4,0-7-3,0-2 0,0 0 3,3 3-4,-2-1 0,-1-1 5,0-3-4,0-1 3,-1-5-6,-7-3 2,1-7-3,0-5-11,5-5-15,-5-3-10,0-11-30,0-25-110,0-31-165,7-32-553</inkml:trace>
  <inkml:trace contextRef="#ctx0" brushRef="#br0" timeOffset="211240.1482">14416 9927 620,'0'0'18,"0"0"19,0 0 37,0 0-3,0 0 3,0 0 15,-10-10-8,10 10-18,-2-3-18,2 3 16,0 0-5,0 0-7,0 0-9,0 0-17,0 0-6,0 17-5,7 13 58,6 6-32,-1 10-17,0 10 2,0 13-4,-6 17 0,1 13 7,2 14 0,-2 6-7,-1 6 6,1 11-13,3-4 4,2 0-6,3 1 0,6-1 3,-1-4-8,3 8 2,-2-7-1,0-4-3,-2 0 5,-5-9 1,5-3-9,-3-6 8,4 0-5,2-2 6,-3-5 2,1-4-9,-7-1 10,2-5-8,-1 4-3,-3-3 9,3-2-3,4-6 4,-8-4-11,1-3 1,-2-1 0,0-5-1,-3 2 0,-3 0 0,-3-1 0,0-2 1,-3-2-1,-17-1 0,4-1 3,-7-2-3,4-3-2,0-4 2,-1-1 5,4-1 2,-2-3 1,3 0-2,2-2 4,1-9-7,4-1 2,-1 4 2,1-2-6,3-3 11,-4-1-8,2-3-4,0-2 1,3-3-1,2 1 5,1-2-5,-2-3 0,1-5 1,2-2-1,0-6 3,0-2-5,0-3 2,0-4-4,0 0 1,0 0-5,0-3 1,0 0-6,0 0-10,0 0-1,0-20-13,0-15-58,0-15-46,0-16-80,0-23-257</inkml:trace>
  <inkml:trace contextRef="#ctx0" brushRef="#br0" timeOffset="213962.1672">11059 11546 14,'0'0'117,"0"0"-45,0 0-50,0 0-11,0 0-2,0 0 8,0 0 36,-73 0 7,58 0-16,-1 0-28,-3 2-2,5 0-4,-5-2-6,-1 0-4,4 0 5,-1 0-5,1-2 0,-2-7 5,-6-1-2,4 0-1,-6 1 0,2 2-2,0 1 26,5 2 34,0 1-17,1 2-18,4-2-18,-6 3-2,3 0 2,-6 0 10,1 0 2,-1 4 9,3 3 1,5-4 13,-5 0-1,7 4-14,4-3 11,-3-1 3,9-3 2,1 0-9,2 0-5,0 2 1,-1-2-11,1 0-6,0 0 0,0 0-4,0 0 2,0 0 5,0 0-4,0 0 6,0 0 4,13 0 17,26 0 0,23-13 5,24 0 0,17-4-12,17-3-18,15 0 8,19-2-10,14-2-3,18-2 3,22 0-11,3 6 3,3-2-3,-2 5 1,-15 3-1,-8 1-1,-6 0 2,1-4-2,-2-3-3,-6 3 3,-15-3 1,-4 6-1,-11-1 0,-7 2-1,-6 0 0,-7 3-5,-7-3 0,-7-1-14,-10 5-5,-9-2 13,-8-2 10,-7 3 4,-3 1-2,-8 2 4,-4 1-4,-1-1 0,-1 4 6,0 0-6,-2 0-2,-3 3 1,2-3 0,4 3-1,3-3 2,6 2 8,3-3-6,-2 4-3,0 0 2,-4 0 2,-9 0 1,-2 0-2,-8 0 0,-7 0-2,-12 0 0,-17 0-2,-7 0-1,-6 0-27,0 0-27,-19 0-60,-20 0-49,-10 0-141</inkml:trace>
  <inkml:trace contextRef="#ctx0" brushRef="#br0" timeOffset="214968.4838">10855 10908 871,'0'0'61,"0"0"25,0 0 14,0 0-25,0 0-11,0 0-4,0-3-7,0 3-33,0 20-14,0 7-2,-4 13 34,1 1-9,2-1-9,1 1-8,0-9 5,0 1-6,0-10-1,0-3 2,0-7-10,0-5 8,0-5-8,0-3-2,0 0 8,0 0 8,0-17 25,0-12-6,0-15-32,0-5 2,8-11-5,4 5-4,1-2 3,0 7 2,7 8-1,-5 4 0,-2 7 4,1 6-3,2 11 0,-4-1 1,6 5 2,-3 4 1,4 5 0,5 1-4,1 1 1,1 21 2,-2 8-4,-2 7 3,-4 3 1,0-1-4,-5 0 2,-4-2-2,1-4-1,-6-3 0,-1-4-24,-3-3-52,4-7-39,-4-5-139,0-11-128,0 0-459</inkml:trace>
  <inkml:trace contextRef="#ctx0" brushRef="#br0" timeOffset="215148.6213">11019 11040 1081,'0'0'101,"0"0"23,0 0 0,0 0-65,0 0-20,102-46-3,-67 30-17,-2 6-19,-5 3-17,-1 1-55,-7 3-96,2-1-90,-6 0-141</inkml:trace>
  <inkml:trace contextRef="#ctx0" brushRef="#br0" timeOffset="216458.3264">12351 10611 839,'0'0'158,"0"0"-17,0 0 53,0 0-71,0 0-57,0 0-12,0 0-19,-29 29-22,29 5 22,-1 12 15,-4 3-16,2 1-11,-2 0-16,3-8 3,2-5-6,0-4-1,0-11-3,0-7 0,0-5-1,0-5-6,0-5-18,0 0 18,-3-22 6,-1-14-12,2-11-19,2-12 22,0-7 5,0 3-2,15 4-1,6 9 7,-3 11 0,4 9-3,2 7 4,-6 6-2,0 3 4,-2 11 0,-6 3-2,-2 0-7,0 17 4,-4 3 3,-4 6 0,0-2 2,0-2-2,0-2 0,0 3-1,0-3 0,16 6-1,10-3 0,2-2 2,8-1-1,-3-1 3,1 5-4,-1-5 5,-9 2-5,-7-6 4,-11 2 0,-6-2 8,0-1 3,-20 0 10,-16 0 6,-6-5-10,-4 1-9,7-1-9,8-4-1,4-5 0,11 0-53,5 0-70,11-17-135,0-10-356</inkml:trace>
  <inkml:trace contextRef="#ctx0" brushRef="#br0" timeOffset="216815.5517">13650 10575 909,'0'0'81,"0"0"78,0 0 1,0 0-48,0 0-16,0 0-44,-39-70-25,-3 80-8,-6 20 19,-2 7-11,6 9-6,12 2 5,12 0-11,19 1 4,2-6-5,31-1-6,17-8 0,6-12-6,3-5-2,5-6-21,-12-9-57,-2-2-61,-4 0-120,1-16-310</inkml:trace>
  <inkml:trace contextRef="#ctx0" brushRef="#br0" timeOffset="240988.0943">15214 9947 287,'0'0'110,"0"0"-66,0 0 30,0 0-28,0 0-4,0 0-3,11-40-4,-7 33-5,2 1 16,2 0 1,1-4-7,-1 0-5,6 0-28,0-1 4,-5 2-2,1-1-6,-1 0 1,1 0-1,4 1 6,1-1 0,2 0-4,-1 0 6,-3 3 5,2-3 2,-3 3-4,1-2-2,0 2 8,-2-3 8,3 3-1,-6-3 3,0 7-5,-2-3-3,-3 6 9,-3 0 8,0 0-13,0 9-21,1 15 24,1 2 17,-1 5-18,1 4-7,-2 5 4,5-1-2,-1 3-2,-2 2-3,2 4-10,2 3 10,-6 2-3,3 0-2,-2 0-3,-1 5 0,0-2-2,0-1 0,0-4-6,0-1 5,0-6 1,0 1-4,0-2 3,0 1-5,0 4 5,0-1 3,0 0-5,0-4 12,0-4-4,0-3-6,0-5-4,0-1-1,0-5 4,2-1 0,1-1-6,-3-3 4,0 3 0,0-3 1,0 2-1,0-2-2,0-3 7,0 3-4,0-4-4,0-2 1,0-1 0,0-3 3,0 0-2,1-3 1,2-1 2,-3-3 0,1 1-5,-1-2 6,0-2 1,0 0 4,0 0 5,0 0 1,0 0 8,0 0-8,0 0-6,0 0 11,0 0 0,0 0-2,0 0 3,0 0-5,-1 0 2,-2 0 4,3 0-17,-1 0 5,-1 0-5,2 0-1,0 0 1,0 0-8,0 0 0,0 0 0,0 0 0,0 0 0,0 0 0,0 0 0,0 0 0,0 0 0,0 0 0,0 0 0,0 0 0,0 0 0,0 0 0,0 0 0,0 1 0,0 9 0,2 0 0,3 9-4,1 5-1,-3-1 3,2 8 1,0 5-2,-2 3 0,3 9 2,-2-4 1,0 3 0,1-5-1,2 2-2,-1 2 3,5-3-2,-5 3 0,3-3 1,1-4 1,-1-2 0,1-1-5,0-6 3,0 0-3,-1-1 1,-3-2 3,-2 2-4,-1-2 5,-2-1 0,-1-2-3,0 4 1,0 0 1,0-2 1,0 1 1,0-1 0,-4 3 0,-2-5-1,0 1 0,2 0-2,-2 4 2,-1 4 0,1 6 0,-2 2 0,3 1 0,-1 4 0,-2 1-1,3 0 0,0 1 2,0 2-1,2 6 0,0-3 1,-2 3-1,1 3 0,1 1 1,0-1-3,-2-2 2,2-1 0,2-4-1,-1-2 4,1-4-3,1-3 0,0-3-3,0 0 1,0-2 3,0-4-1,0 0 0,0 1-1,0-2 1,0-2 0,3-2-2,0-4 2,-2-8 0,2-3 1,-1-3-3,-1-2 4,1-5-2,-1 1 0,-1-5-1,2 0 1,-2 0 1,0 0 2,0 0 4,0 0 4,0 0 1,0 0 1,0 0-9,0 0 1,0 0-5,0 0-1,0 0 1,0 0-3,0 0 3,0 0 0,0 0-1,0 0-1,0 0 2,0 1-2,0 2 2,0 5-5,0 8 5,0 7-1,-3 6 3,-4-2-2,2 6 0,2-1 0,1 4 0,2 1 0,0 4 2,0-5-2,2-1-4,6 2 3,2 0 1,5 2-2,-5 0 1,3 4 2,-1 3-1,5-3 0,-2 1-3,-1-5 3,1 1 0,2-4-3,-5 1 2,2-5-2,-4 2 3,-1-5 0,-2 1-7,-1-2 5,-2-3-1,3-4-3,-7-2 5,0 1-4,0-1 5,0-5 0,0 1-16,-8-5-5,-7 0-32,2-6-40,-11-4-64,-2 0-40,1-24-137,6-17-191</inkml:trace>
  <inkml:trace contextRef="#ctx0" brushRef="#br0" timeOffset="242602.6585">14830 10493 663,'0'0'128,"0"0"-50,0 0 69,0 0-6,0 0-35,0 0 5,0 0-14,0-29-21,0 29-30,0 0-21,0 0-4,0 2-13,0 21-7,0 7 3,-3 10 27,-1-5-13,1 2-1,2-1-7,1-2 5,-2-5-7,2-2-2,0-5-3,0-8-1,0-4 0,0-8-4,0-2 4,3 5 0,10-5 1,3 0 6,11 0-3,4 0-2,3-11 0,4-2-4,-5 0-4,-6 0-23,-2 2-48,-7 2-40,-4-1-45,-1-2-113,-10-3-162</inkml:trace>
  <inkml:trace contextRef="#ctx0" brushRef="#br0" timeOffset="242812.0461">14944 10618 890,'0'0'183,"0"0"-90,0 0 33,0 0-12,0 0-76,0 0-31,44-14 3,-14 2-3,-4 2-7,1-4-32,-5 1-113,-6-3-71,-10-1-135</inkml:trace>
  <inkml:trace contextRef="#ctx0" brushRef="#br0" timeOffset="242983.6157">14872 10483 906,'0'0'191,"0"0"-58,0 0 56,0 0-77,0 0-55,0 0-35,36-27-15,8 15-5,5 0-2,-1 7-12,6 3-85,1 2-108,0 0-113,-1 0-382</inkml:trace>
  <inkml:trace contextRef="#ctx0" brushRef="#br0" timeOffset="243343.7004">15885 10307 872,'0'0'173,"0"0"-68,0 0 35,0 0-17,0 0-56,0 0-29,4-8 6,-1 8-19,0 0-1,3 15-13,2 11 39,1 11-10,2 8-17,1 5-2,-3 0-15,-3-4-1,-3-4 0,0-4-2,-3-5-3,0-7-5,0-6-38,0-7-60,0-6-54,0-7-136,0-3-204</inkml:trace>
  <inkml:trace contextRef="#ctx0" brushRef="#br0" timeOffset="243584.8341">15959 10316 1067,'0'0'91,"0"0"30,0 0 62,0 0-60,0 0-60,0 0-46,34-35-2,8 24-5,0 1-10,0 1 3,-7 2-3,-2 3-4,-6-1-22,-9 2-53,-1 0-36,-4 3-84,-7 0-76,-6 0-264</inkml:trace>
  <inkml:trace contextRef="#ctx0" brushRef="#br0" timeOffset="243778.6902">15996 10505 623,'0'0'458,"0"0"-350,0 0 30,0 0 23,0 0-64,87-10-6,-40-7-37,0-2-26,-4-1-23,-12 4-5,-9 6-49,-8 2-68,-7 3-79,-7 2-179</inkml:trace>
  <inkml:trace contextRef="#ctx0" brushRef="#br0" timeOffset="256855.8546">11127 12055 689,'0'0'100,"0"0"-97,0 0-1,0 0 44,0 0-4,-78-10 45,69 0-8,1 3-22,3 1-16,4-2 4,1-1 5,0 0-9,0-6-14,6 0-11,11-1-11,3 1-1,5-1 3,-1 10 2,2 6-2,-7 0 2,1 5-7,-11 16 3,-3 9 6,-6 2 4,0 6-4,-27 1 5,-7-3-7,-9 1-7,-2-4-1,3-8 0,8-7-1,13-8 1,8-7 0,7 0 5,5-3-6,1 0 14,0 0 28,0 0 10,0 0-2,0 0-21,4-6-29,12 6-1,9 0-1,11 0-1,7 6-1,4 11-4,6-1-55,2-3-82,8-6-111,1-7-190</inkml:trace>
  <inkml:trace contextRef="#ctx0" brushRef="#br0" timeOffset="257396.8148">12111 11679 959,'0'0'88,"0"0"-57,0 0 98,0 0-7,0 0-56,0 0-19,10-28-6,-10 28-19,0 0-13,0 4-5,0 14-2,0 2 25,0 5-2,0-6-15,0 1-5,0 0-3,0-3 2,4 0-4,7-2 0,7-2-1,0-3-5,8-4-3,3-1-15,4-5-20,-3 0-7,-2-7-7,-4-6 18,-5-4 35,-7 1 5,-4-1 10,-5-2 23,-3 5 28,0 4 19,0 3-9,0 4 9,0 3-36,0 0-20,0 0-24,7 17-3,1 14 3,2 13 0,0-1 2,4 7-2,-8 0-7,0-7-75,1 0-60,-6-7-106,-1-7-204</inkml:trace>
  <inkml:trace contextRef="#ctx0" brushRef="#br0" timeOffset="258557.4208">13871 11606 927,'0'0'115,"0"0"-45,0 0 82,0 0-34,0 0-55,0 0-23,-12-27-10,-11 46-15,-3 9-6,-7 7-3,0 5 3,12-1-7,1-2 3,11-3-5,5-2-2,4-3 1,3-1 0,16-6-7,8-5-11,8-9 6,8-8 2,-4 0 1,-5-14 10,-7-6 3,-14 0 0,-10-4-1,-3 4 10,-12 1-1,-16 6-7,-3 10-4,-2 3-6,0 0-10,8 16-25,8 3-57,11-2-115,6-3-88,20-5-215</inkml:trace>
  <inkml:trace contextRef="#ctx0" brushRef="#br0" timeOffset="259241.8787">14907 11454 462,'0'0'107,"0"0"-45,0 0 62,0 0 13,0 0-38,0 0-10,30-35-5,-30 35-3,0-2-3,0-1-10,0-1-6,-3-1-33,-7-3-20,-5 5 15,-3 3-18,-1 0-4,0 0 3,-1 0 2,-1 13-3,4-1-3,7 5-1,1 1 0,9 1 0,0-2-4,15-1 3,11-3 1,9-6 0,2-7 0,-2 0 2,-7 0-2,-4-6 2,-12 3-1,-2-4-1,-7 7 3,-3 0-1,0 0 5,0 0-1,0 4-6,-16 15 0,-2 10 0,0 7 0,6 1-1,8-4 0,4-3 0,0-5-8,13-5 9,10-9-1,0-2 1,6-9 3,-3 0-3,0-6 5,-4-14-2,-8 1 2,-8-9 2,-6-1 8,0-3-12,-16 1-3,-4 5 0,5 14-14,-6 5-28,2 7-73,-3 0-122,-1 0-132</inkml:trace>
  <inkml:trace contextRef="#ctx0" brushRef="#br0" timeOffset="260283.5524">15983 11330 792,'0'0'119,"0"0"26,0 0 41,0 0-62,0 0-42,0 0-17,0-15-15,0 15-17,0 0-8,0 0-9,0 0-6,0 0-8,-3 15-1,-12 6 11,1 3 4,0-2-4,1 0-7,4 3 2,2-6-3,1-2-2,5 0 1,1-4-3,0 0 0,0-3-2,0 3 1,0-4 2,11-2-2,11 0 0,1-4-3,6-3-21,0 0-16,1 0-12,2 0-4,-4-7-17,-1-3-8,-5-2 5,-5-5 50,-4 0 27,-6-2 6,-4 2 44,-3 4 36,0 3 25,0 3-35,0 3-4,0 4-7,0 8-49,0 25-11,0 13-7,0 13 4,0 2-4,6 1-6,11-2-84,-5-7-163,-5-5-468</inkml:trace>
  <inkml:trace contextRef="#ctx0" brushRef="#br0" timeOffset="269194.035">11174 12910 648,'0'0'68,"0"0"-40,0 0 62,0 0 29,0 0-60,0 0-2,-30 0 20,23 0-16,4 0-27,-2 0-1,3 0 5,1 0-15,1 0-2,0 0 4,0 0-2,0 0 2,0 0-2,0 0 2,0 0 0,0 0-2,0 0-16,4 0-3,13-2-3,2-9 1,9 5 0,2-2 0,-3 3 3,-1 5-5,-8 0 0,-5 5-2,-9 20-1,-4 9 3,-9 7 3,-17 2-2,-7-1-1,-6-2 0,2-6 0,9-9-3,8-8 2,10-8 1,3-1-5,7-5 5,0-3-2,0 3-2,0-3-2,4 0-3,9 0 3,11 0 6,-4 0 2,5 0 0,-5 0 1,-5 3-3,-4 14 1,-5 7 10,-6-2 3,0 2 12,-3-2 3,-14-2-2,-3-4 1,-5 1-2,-4-3-2,-4-4-8,-4-4-8,3-3-4,1-3-2,6 0-2,9 0-24,8-13-47,10-4-41,0-3-151,25-6-209</inkml:trace>
  <inkml:trace contextRef="#ctx0" brushRef="#br0" timeOffset="270296.1414">12283 12659 682,'0'0'138,"0"0"37,0 0-28,0 0-51,0 0-1,0 0 1,0 0-26,20-52-35,-20 52-18,0 10-12,0 19-2,-4 8 25,-5 2 0,-3-1-15,8-7-4,3-4-5,1-7-1,0-4-1,4-4-2,9-4-2,5-4-2,7-4-11,1 0-8,6-14-12,-1-6 3,-4-6-7,-4 2 26,-7-2 9,-7 4 4,-5 2 9,-2 6 29,-2 7 11,0 4 2,0 3-1,0 7-46,0 22-4,0 17 0,0 14 4,0-1-4,3 1 0,9-4-28,3-3-112,11-17-226,10-12-611</inkml:trace>
  <inkml:trace contextRef="#ctx0" brushRef="#br0" timeOffset="271272.1454">13982 12506 579,'0'0'106,"0"0"-99,0 0 64,0 0 13,0 0-42,0 0 25,71-45 5,-69 42 14,-2-5 7,0 2 19,0 0-34,-11-1-7,-16 7-42,-9 0-2,-8 0-9,-2 13 1,6 7 2,12-3-7,7 2-6,10-1-5,7 1-3,4 0-4,0 1 1,7-6 3,16-1 0,2-7 2,4-3-2,0-3 2,-5 0-2,-5-5 5,-3-6 0,-5 5-3,-3-1 3,-2 0-1,-3 7-4,-2-3 15,-1 3-5,0 0-5,0 0-2,0 0 1,0 0-1,0 0-1,0 0 3,0 0 2,0 0 1,0 0-1,0 0 0,0 0 0,0 0-1,0 0-3,0 0 4,0 0-6,0 0 1,0 0-2,0 0 0,0 0 3,0 0-3,0 0 1,0 0 3,0 0 0,0 0-4,0 0-2,0 0 1,0 3-5,-7 11 6,-7 5 0,-3 9 2,-4 1 2,3 1-3,-3 0-2,2-1 2,7-2-1,-2-2 0,8-2-1,5 4 0,1-6 0,0-2 1,4 1 0,13-4-1,5-7 0,5 2 1,5-10 0,3-1 3,2 0-6,-2-12 7,-7-8-1,-4-2-3,-8-4 3,-6-7 3,-4-7 0,-6 4-2,0 2-3,-5 5-1,-12 12-8,-2 11-43,-8 3-30,-6 3-94,-1 0-190,-7 0-420</inkml:trace>
  <inkml:trace contextRef="#ctx0" brushRef="#br0" timeOffset="272388.3678">15210 12344 716,'0'0'46,"0"0"111,0 0-18,0 0-77,-85-39-11,63 39-8,-2 0 1,6 10-19,-4 4-5,4 3 0,5 5-4,4 2-11,4-2 9,5-2-1,0-3-7,13-4 3,12-7-3,7-6-2,2 0 2,2-9-3,-5-11 2,-6 1-1,-5-1 0,-10 1 1,-4 2 6,-2 5 12,0 4 11,-3 6-6,2 2-7,2 10-21,-5 19 0,3 13 6,-3 5 10,0 2-2,0 0 13,0-2-1,0-5-3,-11-5 4,-7-7-5,-9-8-7,-5-2-5,-7-4-4,-7-3-6,8-6 0,8-3-33,13-4-60,17-1-71,0-22-158,40-13-534</inkml:trace>
  <inkml:trace contextRef="#ctx0" brushRef="#br0" timeOffset="272823.602">16173 12363 745,'0'0'120,"0"0"6,0 0 13,0 0-59,0 0-22,0 0 23,20-44-31,-20 44 13,0 0-10,-5 0-12,-10 0-19,-7 0-16,1 10 3,3 5-3,8 2 1,5 2-4,5 2-2,0 0 3,12 1-2,9 1-1,3 4 2,-5 0-2,-1-1 2,-6 3-2,-5-2 1,-3-8 0,-4 1 1,0-6 12,-4-4-9,-15 3 6,-7-9-5,-6-2-7,1-2-61,2-6-84,9-24-158,10-12-353</inkml:trace>
  <inkml:trace contextRef="#ctx0" brushRef="#br0" timeOffset="272958.8195">16296 12285 933,'0'0'115,"0"0"41,80-79 9,-66 63-72,-5 13-66,-9 0-21,0 3-6,-4 0-180,-19 3-372</inkml:trace>
  <inkml:trace contextRef="#ctx0" brushRef="#br0" timeOffset="282344.3432">11171 13729 281,'0'0'193,"0"0"-91,0 0 4,0 0-3,0 0-17,0 0 1,0 0-11,2-6 7,-2 6-2,0 0 1,0 0-32,0 0-21,0 12-16,-2 12 13,-9 8 15,1 2-15,0-1-4,4-3-11,6-4-4,0-2-4,0-4-2,0-8 3,10-1-3,5-3-1,6-6 1,4-2-1,8 0-7,0-10-12,-2-1-17,-1-1 8,-9-2 12,-3 4 12,-6 1 4,-8 5 2,0 0 8,-4 1 35,0 3 1,2 0-14,-2 0-16,0 0-16,0 19-1,0 8-1,0 10 2,1 5 0,0 2-1,1-2 1,4 1-37,4-2-79,9-12-132,4-7-170</inkml:trace>
  <inkml:trace contextRef="#ctx0" brushRef="#br0" timeOffset="282862.8254">12670 13670 623,'0'0'103,"0"0"-32,0 0 109,0 0-50,0 0-16,0 0 18,36-33-43,-36 33-25,0 0-16,-14 0-10,-11 0-18,-8 6-16,1 8-3,12-1-2,11-3 1,6 6-5,3 1 0,0 3 3,12 6 2,6 0 0,6 4 0,-1-1 1,0-2 1,-5-3-2,-3-2 1,-9-6-4,-3-5 6,-3 0-1,0-5 4,-9 3-2,-18 1 16,-9-3-12,0-3-8,2-1-14,0-3-73,8 0-134,7 0-221</inkml:trace>
  <inkml:trace contextRef="#ctx0" brushRef="#br0" timeOffset="284864.5628">13962 13445 228,'0'0'36,"0"0"32,0 0 39,0 0 5,0 0-20,0 0 7,0 0 24,64-45-7,-64 45-19,0 0-24,-11 0-10,-17 16-23,-9 6-17,-5 9 2,-2 5-5,9 4 2,5 2-4,11 0-8,13-1-6,6-5 1,6-7-4,24-5 2,9-4-1,12-14 2,8-6-4,-1-6-8,-5-14-6,-9-6 7,-14 2 1,-14-1 6,-15 0 4,-1 9 6,-20 6-6,-22 6-2,-10 4-2,-10 8-2,6 12 1,12-1-1,18 1-8,19 2-95,7 0-57,30-7-61,15-5-192</inkml:trace>
  <inkml:trace contextRef="#ctx0" brushRef="#br0" timeOffset="285571.137">15225 13326 452,'0'0'114,"0"0"-30,0 0 66,0 0-41,0 0-46,0 0-15,0-14-1,0 9-8,0 2-16,0 3 9,0-4 19,0 4 6,-2-6-9,-11 5-28,-8-2-4,-4 3-16,-4 0 2,6 0 0,3 3 2,4 4-2,9 2 2,2 1-3,2 3-2,3-2 1,0-1 0,8-1 0,9-5 4,9 2-1,3-6 1,1 0-2,-1 0 3,-12 0-1,-6 0-4,-7 0 5,-4-3 3,0 3 10,0 0 9,-2 0-17,-18 14-5,-10 11 0,-7 5 1,6 4-6,4-1 0,11-4 0,11 1 2,5-7-2,0-3 2,13-3-2,16-7 2,-1-7 0,6-3 1,1 0 2,-3-13-5,-7-7 2,-7-1 2,-12-4 0,-6-2 1,0 4-3,-4-1-2,-12 12-7,-2 4-15,-5 6-39,6 2-61,0 0-89,8 2-131</inkml:trace>
  <inkml:trace contextRef="#ctx0" brushRef="#br0" timeOffset="286709.5173">16066 13188 660,'0'0'107,"0"0"0,0 0 65,0 0-88,0 0-10,0 0-7,-6-17-34,-1 25-24,-4 11-4,-3 4 17,-1 0 3,2 4-10,2-5 6,2-3-2,2-2-9,6-3-1,1-2 0,0-1-5,0-5 1,8 1-2,7 0-1,8-7 4,6 0-6,4 0-27,-1 0-43,1-3-61,-1-8-12,-7 2-35,-3-1-27,-4 3-6,-8 0 97,0 0 114,-7-1 146,0 0 74,-3 1 18,0 2-76,0 1 24,0 4-46,0 0-56,0 0-43,0 14-31,0 15-5,-3 14 17,-3 4-7,3 8-13,3-2-2,-5 6 0,0 0-90,-8-2-256</inkml:trace>
  <inkml:trace contextRef="#ctx0" brushRef="#br0" timeOffset="339576.7524">11247 14833 722,'0'0'71,"0"0"-24,0 0 120,0 0-86,0 0-20,0 0 4,0 0-10,-39-11-18,39 4-10,13 1-11,13-6-5,7-2-4,1 1 1,0 0-3,-5 2 5,-11 5-4,-8 3-6,-5 3 0,-5 0-32,0 0-127,-15 6-117,-12 5-61</inkml:trace>
  <inkml:trace contextRef="#ctx0" brushRef="#br0" timeOffset="340003.4784">11247 14833 785,'-35'-11'98,"35"11"39,0 0 43,0 0-96,-1 0-16,-1 0-26,-1 0-30,-2 7-10,-2 10 1,-1 6 4,2-4 0,0-2-2,3-4-1,1-3-3,2-2 1,0-6 0,0 1-2,0-3 0,0 0 0,5 0 3,15 0-3,6 0 8,7 0-5,0 0-2,0 0-1,1 0 0,-4 14 0,-8 2 0,-2 4 0,-10 6 1,-10-6-1,0 1 2,0-1 24,-18-3 11,-12 4 8,-13-4-6,-4-4-4,1 0-25,9-6-3,9-1-7,10-6 0,10 0-17,8-13-80,9-13-102,36-7-146,21-10-499</inkml:trace>
  <inkml:trace contextRef="#ctx0" brushRef="#br0" timeOffset="340470.0856">12576 14495 514,'0'0'378,"0"0"-263,0 0 29,0 0 9,0 0-53,0 0-36,-21 17-31,-7 3-16,-5 9 7,-2 5-9,9 8 4,2 3-10,12-1 0,6-4-5,6-1 0,0-3 1,16-5-4,10-11-2,5-1-2,3-12-3,4-7-8,-1 0 11,-10-7-2,-3-13 5,-13 1 1,-9-7 4,-2-1 6,-10 5-11,-10 5 4,-2 10 12,-8 7-15,2 0-1,-5 10-20,6 9-37,5 1-86,4 4-125,3-7-248</inkml:trace>
  <inkml:trace contextRef="#ctx0" brushRef="#br0" timeOffset="341384.1671">13955 14383 629,'0'0'369,"0"0"-319,0 0 123,0 0-28,0 0-97,0 0-15,0 0-10,-5 3-13,28-3-8,12 3 12,4-3 0,-4 0-1,-3 0-8,-5 0 11,-8 0-6,-7 2-5,-3-2 8,-6 0 2,-3 0-7,0 0 3,0 5 2,0 2-2,0 7-8,0 8 45,0 5-21,0 2-5,0 5 0,-11-1 0,4 6-14,-1 0-3,2-3-2,2 1-3,0-4 0,1-3 0,0-4 0,0-3-25,3-5-47,0 1-58,0-9-60,0-7-196,0-3-479</inkml:trace>
  <inkml:trace contextRef="#ctx0" brushRef="#br0" timeOffset="341558.5235">13967 14754 1019,'0'0'168,"0"0"-102,0 0 126,0 0-138,0 0-43,0 0-9,132-61-2,-76 47-10,1-1-60,-6-2-156,-8 0-246</inkml:trace>
  <inkml:trace contextRef="#ctx0" brushRef="#br0" timeOffset="345315.2684">15125 14541 521,'0'0'52,"0"0"49,0 0 45,0 0-82,0 0 6,0 0 19,0 0-9,6-35 13,-6 34 5,0-2-8,0 1-39,0 2-23,0 0 7,0 0-18,0 0-2,0 0-7,0 0 1,0 0-3,0 0 1,0 0-6,0 0 3,0 0-4,0 0 0,0 0-3,0 0-13,0 0 1,0 0 0,0 0-1,0 0-2,0 0-8,0 0-18,0 0-63,-11 0-97,-6 0-162,-7 0-308</inkml:trace>
  <inkml:trace contextRef="#ctx0" brushRef="#br0" timeOffset="346019.9533">14933 14578 561,'0'0'162,"0"0"-101,0 0 125,0 0-71,0 0-33,0 0-17,0 0-20,0 0-23,0 0-9,0 0-5,0 9-7,0 5 4,0 6 31,0 4-16,0 1-4,0-4-5,0-1-3,0-5-8,0-1 4,0-7-4,0 0 0,0-4 1,0-3 1,0 0 0,0 0 7,0 0 11,0-14 15,0-9-27,0-4-6,0 1-2,0 4 0,0 2 2,0 6-2,0 1 0,0 2 0,1 5 2,6 0-2,-4 1 1,-1 5 3,1 0-4,1 0-3,6 5-3,0 12 6,0 9 0,1 3 2,0-2-1,-1 3 1,0-8 0,0-2-1,-2-9 0,-2-2-1,-3-5 0,-2-4 0,4 0 0,-2-4 7,3-19 23,-4-9-21,3-15-8,-3 1 2,-2 3-3,0 7 0,0 11 0,0 11 0,0 6 2,0 2-2,0 6-16,-7 0-37,2 0-96,-1 6-71,-5 4-116</inkml:trace>
  <inkml:trace contextRef="#ctx0" brushRef="#br0" timeOffset="346394.2781">15184 14509 746,'0'0'162,"0"0"-99,0 0 65,0 0-55,0 0-52,0 0-10,5 32 25,-4-12 22,2 3-22,4-3-19,-1 1-4,4-1-6,0-6-2,2-3 0,2-2-3,-7-4-1,2-5 0,1 0 0,2 0 8,-1-17 26,-4-10 2,-2-5-13,-5-1-8,0 3-6,0 7-2,0 6 2,-3 7-4,0 7-1,-3-3-5,-5 6-25,1 0-66,2 0-83,1 0-89,7 0-248</inkml:trace>
  <inkml:trace contextRef="#ctx0" brushRef="#br0" timeOffset="346628.0859">15350 14422 1060,'0'0'52,"0"0"138,0 0-61,0 0-98,0 0-31,0 0 1,6 35 7,6-7 11,-1-1-13,0-3-6,-3 1 0,1-4-9,0-2-54,3 0-89,-3-9-75,1-10-139</inkml:trace>
  <inkml:trace contextRef="#ctx0" brushRef="#br0" timeOffset="346806.5091">15519 14369 1029,'0'0'78,"0"0"101,0 0 28,0 0-136,0 0-63,0 0-4,21 22 7,3 9 3,-4 6-14,-3 4-2,-2 0-68,-10-1-146,-5-6-182</inkml:trace>
  <inkml:trace contextRef="#ctx0" brushRef="#br0" timeOffset="347528.2233">15966 14420 762,'0'0'99,"0"0"-2,0 0 64,0 0-71,0 0-48,0 0-13,-9 19-15,0 1 12,-2 4 18,1-1-24,4 0-2,2 1 10,0-5-16,3 0-8,1-9-2,0 0 0,0-6 2,0-4-4,0 0 0,0 0 0,0-14 1,3-17 4,6-3-5,1 0-6,-3 4 5,-1 5 1,-5 8 0,4 0 2,-2 7 1,-2 3 9,1 7-2,-1-3 3,-1 3-6,2 0-7,6 7-4,2 10 4,2 8 0,2 2 3,0-1 3,1 1-4,-3-4-1,1-6 1,-3-4 1,0-4-3,-7-6 1,0-3-1,-2 0 1,5-3 4,0-16 28,0-14-15,-2-7-9,-1 3-7,-3 4-1,0 11 3,0 8 3,0 4 1,0 5-2,-4 0-6,1 3-27,0 2-43,1 0-90,1 0-76,1 0-170</inkml:trace>
  <inkml:trace contextRef="#ctx0" brushRef="#br0" timeOffset="347864.1078">16165 14333 180,'0'0'712,"0"0"-636,0 0 72,0 0-36,0 0-70,0 0-34,0 26 10,0-5 37,6 2-21,0-4-20,1-2-1,3-1-6,1-2 1,1-8-3,-5-2-4,-1 0 6,-3-4 0,2 0 20,1-17 50,-1-7-32,2-8-38,-7 2-3,0 0 0,0 10 2,0 4-2,-8 6-2,-1 6-2,0 1-15,2 3-47,-2 0-55,-2 0-85,5 0-69,5-3-288</inkml:trace>
  <inkml:trace contextRef="#ctx0" brushRef="#br0" timeOffset="348082.5965">16287 14179 860,'0'0'115,"0"0"-10,0 0 102,0 0-103,0 0-82,0 0-13,0 0 41,27 66-7,-20-34-21,2 1-16,3-2-2,-4-3-4,1-4-5,-3-1-72,3-6-89,-1-11-125,1-6-349</inkml:trace>
  <inkml:trace contextRef="#ctx0" brushRef="#br0" timeOffset="348270.4288">16493 14093 1119,'0'0'55,"0"0"114,0 0-48,0 0-89,0 0 24,21 78 21,-5-34-47,-2 1-21,3-1-9,-6 2-3,-6 4-88,-5-4-113,0-6-228</inkml:trace>
  <inkml:trace contextRef="#ctx0" brushRef="#br0" timeOffset="350099.8528">5667 17207 274,'0'0'337,"0"0"-311,0 0 25,0 0 25,0 0-10,0 0 36,0 0-13,5 1-17,-5-1-16,0 0 4,0-4-5,-5-2-33,-10-8-11,-9 8-3,-7-3 9,-5 9-1,-10 0-6,1 12-3,-4 14 3,7 4-6,4 3 4,11 2-4,7 3-2,7 1-1,7-2 2,6-5-3,10-2-2,16-3-1,18-8-28,13-12-28,13-7-37,12-3-46,3-18-152,-8-3-149</inkml:trace>
  <inkml:trace contextRef="#ctx0" brushRef="#br0" timeOffset="350462.0792">6113 17217 686,'0'0'61,"0"0"139,0 0-40,0 0-80,-89-43-28,51 43-23,-5 21 16,7 3 3,11 6-22,8-1-17,10 0-1,7-3-5,0-7-3,15 1-2,13-8 0,8-2 2,3-10-4,7 0-9,-7-11-6,-8-10 1,-10-1 10,-10-5 8,-4 1 0,-7 0 7,0 4 13,0 7 12,0 6 24,0 6-4,0 1-11,0 2-41,0 0 0,4 14-25,10 8 14,2 2-5,5 2-74,3-6-90,1-3-6,5-10-219</inkml:trace>
  <inkml:trace contextRef="#ctx0" brushRef="#br0" timeOffset="350737.9682">6337 17132 875,'0'0'206,"0"0"-62,0 0-63,0 0-81,0 0 23,113 47 15,-80-8 3,-8-1 7,-8-7-24,-10-5-5,-4-9-11,0-11 9,-3 1 1,0-7-7,0 0 14,0 0 16,0-20 21,0-13-52,0-11-10,0-3-24,12 7-17,9 9-31,7 15-31,5 12-76,3 4-39,0 0-132</inkml:trace>
  <inkml:trace contextRef="#ctx0" brushRef="#br0" timeOffset="351471.9515">6972 17263 585,'0'0'142,"0"0"-129,0 0 177,0 0-116,0 0-12,-18-82 23,5 70-37,4 8 11,-3-4-5,6 5-8,-3 3-3,0 0-37,-6 3-4,3 14 0,-1 7-2,7 2-1,6 4-2,0-6 0,9 0 2,9-10 0,10-3-5,2-8-1,4-3-7,-1-6-11,0-16-24,-5-7 5,-4-7 25,-13-6 11,-3-2 8,-8-4 1,0 4 0,0 7 21,-8 7 28,3 13 26,2 9 26,0 7-12,3 1-47,0 0-43,0 20-10,0 8 10,3 6 29,9 7-14,6-5-11,4 4-1,2-4-3,0 0-16,6-10-38,2-6-64,4-10-89,-3-10-71,-11 0-143</inkml:trace>
  <inkml:trace contextRef="#ctx0" brushRef="#br0" timeOffset="351630.1867">7399 17091 822,'0'0'225,"0"0"-20,0 0 35,0 0-156,0 0-24,0 0-39,-10-26-21,10 50-19,0 7 19,0 3 0,7 0-56,-1-1-81,4-8-106,-1-8-229</inkml:trace>
  <inkml:trace contextRef="#ctx0" brushRef="#br0" timeOffset="351779.9466">7318 16877 1194,'0'0'81,"0"0"94,0 0-133,0 0-42,0 0-31,0 0-172,-16-17-4,50 36-97</inkml:trace>
  <inkml:trace contextRef="#ctx0" brushRef="#br0" timeOffset="352126.5234">7619 16980 406,'0'0'614,"0"0"-496,0 0 31,0 0-100,0 0-12,8 72 64,-5-40-58,0-1-8,3 2-20,-3-2-3,5-3-5,0-6-7,-2-5 0,-2-9 2,3-4-4,-4-4 3,7 0-1,5-14 1,9-15 7,4-12-3,-2 7-1,-7 7-2,-4 12 0,-9 10 3,-3 3 6,3 2-11,4 2 0,1 13-4,11 9 4,-6 4 0,1 10-6,-5-2-4,1 6-58,-6-2-109,6-7-178</inkml:trace>
  <inkml:trace contextRef="#ctx0" brushRef="#br0" timeOffset="353212.1938">8259 17074 779,'0'0'33,"0"0"115,0 0-62,0 0-76,0 0 28,0 0 5,0 0 2,4-26-2,-4 26 5,0 0 6,-14 0-43,-4 5-6,-3 14-5,2 0 4,2 3-1,7 2-3,7-4 2,3-3-2,0-3-3,14-3 0,9-3 1,3-8-5,2 0-3,2-16-4,-4-6-2,-3-5 8,-11 0-1,-5 1-1,-7-4 10,0 10 0,0 0 7,0 10 22,0 6 20,0 4-12,0 0-7,0 0-30,0 0-11,0 17-20,3 6 31,17 5 3,2 0-1,11-6-1,0-5-1,5-3-5,2-8-22,1-6-37,-5 0-17,-6-8 2,-8-9 1,-9-7 18,-5-5 32,-8-5 22,0-8 6,-12 2 4,-1 1 19,-2 9 31,2 10 34,6 9-12,1 6 3,6 5-13,-4 0-47,4 13-19,0 11-1,0 8 1,0 1 5,11-1-5,12-4 1,1-6-1,9-2-1,1-4-14,2-8-41,-2-6-33,2-2-5,-3-2-34,-8-15-34,-4-3 50,-12-3 48,-6-4 64,-3 0 12,0 2 63,-6 8 64,0 4-9,-1 10-1,7 3-15,-3 0-51,-1 10-62,4 13 7,-3 7-2,3 2-1,0-2-5,0 0-1,3-1-37,4-5-64,3-4-81,-1-11-238</inkml:trace>
  <inkml:trace contextRef="#ctx0" brushRef="#br0" timeOffset="353386.4526">8783 16781 1216,'0'0'68,"0"0"128,0 0-97,0 0-67,0 0-32,0 0-2,-53-33-72,78 50-41,15 3-39,15-4-104,0-9-224</inkml:trace>
  <inkml:trace contextRef="#ctx0" brushRef="#br0" timeOffset="353602.1608">9165 16794 1079,'0'0'94,"0"0"155,0 0-101,0 0-85,0 0-18,0 0-2,0 11-24,0 11-9,4 11 46,-1-2-31,6 5-10,0 0-12,3-2-1,2 2-2,0-7-6,6-2-52,-1-4-58,5-7-64,-1-12-156,-4-4-247</inkml:trace>
  <inkml:trace contextRef="#ctx0" brushRef="#br0" timeOffset="353768.5015">9190 16986 1065,'0'0'146,"0"0"79,0 0-69,0 0-81,0 0-24,0 0-33,-15-33-18,51 30-10,9 3-26,6 0-69,-1 0-97,-5 0-123,-6-4-220</inkml:trace>
  <inkml:trace contextRef="#ctx0" brushRef="#br0" timeOffset="354149.7875">9484 16913 804,'0'0'194,"0"0"-35,0 0-17,0 0-93,0 0-35,0 0 0,0 11 35,15-6-26,6-4-2,1-1 0,2 0-9,0 0 0,-3-10-7,-5 1 0,-3-4-2,-2 4 1,-2-1 0,-3 5 2,-4 0-1,2 5-5,-1 0-5,3 25-10,5 14 15,2 8 1,-7 7-1,-6 7 0,0 4 0,0-1 0,-6-8 9,-7-11 30,2-8 8,-4-10 12,-3-8 1,0-4-17,-9-4-4,-4-3-15,-5-5-14,-4-3-10,4 0-30,5-9-66,1-14-55,11-7-139,14-4-358</inkml:trace>
  <inkml:trace contextRef="#ctx0" brushRef="#br0" timeOffset="354921.9749">10238 16898 937,'0'0'228,"0"0"-104,0 0 45,0 0-95,0 0-45,0 0-13,93-7-10,-44 2-6,2 2 0,-1 3-47,-3 0-154,-6 0-186</inkml:trace>
  <inkml:trace contextRef="#ctx0" brushRef="#br0" timeOffset="355066.794">10397 17101 786,'0'0'439,"0"0"-436,0 0 49,0 0-19,0 0-24,132 2-9,-51-2-94,-2-5-297</inkml:trace>
  <inkml:trace contextRef="#ctx0" brushRef="#br0" timeOffset="355838.447">11890 16293 927,'0'0'8,"0"0"-4,0 0 64,0 0-9,0 0-32,0 0 14,-100-70-25,68 73-14,4 14 12,9 9 7,7 2-8,12 10-1,0 12 2,9 6 3,18 3 11,-1 2-13,6-7-1,-10-4-7,-5-11-1,-4-5-3,-11-10-3,-2-5 2,0-9 1,0-3 1,0-4-1,-2-3 3,-1 0 9,-4-7 5,4-6-16,3-5 12,0 6-15,0 4 4,0 3-1,0 5 2,3 3-6,11 24 2,3 16 3,7 15 27,-10 12-3,-1 7 0,-7 5-2,0 1 1,4-8 14,2-7 1,6-10-10,0-12-14,2-8-9,0-9-5,-7-7-5,0-5-8,-3-7-65,-1-7-35,5-3-149,2-3-245</inkml:trace>
  <inkml:trace contextRef="#ctx0" brushRef="#br0" timeOffset="375839.3909">12549 16772 450,'0'0'208,"0"0"-193,0 0 42,0 0 61,0 0-46,0 0-7,0 0-6,0 0 3,0 0-12,0 0 29,0 0 7,0 0 11,0-4-5,0-12-44,0-3-38,9 1-3,6-5 1,1 6 0,2-2-7,2 8 1,-7 2 4,4 2-5,-7 4-1,-1 3-2,-2 0 1,2 12-11,2 12 8,-2 9 4,-3 1 2,-2-5-1,-1 1 2,0-7-2,-1-4-1,3-5 1,0-9-1,-5-5 0,0 0 0,3 0 3,-3 0-2,8 0 13,5-9 2,2-11-6,9-2-8,-7-2 2,1 2-2,-1 1 0,-2 2-1,3 2-1,-2 1 1,-4 3 1,-3 5 7,0 6-4,-6-1 7,-3 3 0,0 0-3,0 0-3,3 0-6,0 3-7,3 14 7,3 9 14,-2-1-8,-1 4 6,-3 1-6,2-2 2,1-2-5,-3-6 0,7-3 0,-4-2-1,1-6-2,1 1 0,1-5 0,-3-1-4,0-2-65,-3-2-65,3 0-223</inkml:trace>
  <inkml:trace contextRef="#ctx0" brushRef="#br0" timeOffset="376663.4731">13810 16491 692,'0'0'53,"0"0"53,0 0 41,0 0-70,0 0-19,0 0-3,-4 0 8,4 0-11,0 0 0,0 0 0,0 0-6,0 0-3,0 0-11,0 0-9,0 0-9,-2 0-9,0 12 1,0 12 7,-2 5 17,-1 2-15,4 5 3,-4 0 4,4 4-12,-3-1-2,1-3-1,0-2 1,3-5-4,0-5-1,0-4-2,0-4-1,0-5-2,0-6 1,0-2-36,0-3-76,0 0-81,0-3-144,0-12-500</inkml:trace>
  <inkml:trace contextRef="#ctx0" brushRef="#br0" timeOffset="377557.8787">13648 16755 741,'0'0'24,"0"0"17,0 0 83,0 0-74,0 0-29,0 0 8,-10-4-6,10 4-14,0 0 8,0 0-8,0 0 2,0 0 7,0 0 12,0 0-6,0 0-7,0 0-8,0 0-2,0 0 10,0 0-1,0 0-2,0 0-4,0 0-3,0 0 0,0 0 0,0 0-7,0 0 4,0 0-3,0 0-1,0 0 1,0 0 0,0 0-1,0 0-1,0 0 0,0 0 1,0 0 0,0 0 1,0 0 1,0 0-2,0 0-2,0 0 0,0 0-13,0 0-2,0 0-1,0 0-2,0 0 0,0 0 7,0 0 4,0 0 9,-4 0 0,-5 0 3,-7 0 3,-1 0 0,-2 0 4,2 0 5,5 0 2,-2 0 0,7 0 4,7 0 3,0 0-6,0 0 1,0 0 2,14 0 2,18 0-20,24-10 6,13-5-3,14-2-3,4 0-3,-1-2-3,-8-1-16,-10 4 8,-23 2 9,-14 6-2,-13 1 4,-12 6 2,-6 1-1,0 0 5,0 1 10,-12 20-3,-9 6 15,2 2-1,10 1-18,9-4-3,0 1-4,17-7 0,15-6-1,6-5 1,4-9 0,0 0 2,0-8 0,-6-10 8,-6-2 27,-10-1 2,-8-2-5,-9-3 2,-3-4-26,0 1-12,-15 5 0,-8 10-53,-7 9-32,-8 2-93,1 3-190</inkml:trace>
  <inkml:trace contextRef="#ctx0" brushRef="#br0" timeOffset="379178.0924">15069 16623 139,'0'0'72,"0"0"-63,0 0-1,0 0-4,0 0 5,0 0 11,-17 0 2,14 0 7,1 0-5,1 0-4,1 0 13,0 0 57,0 0 4,0 0-19,0 0-16,-2 0 1,2 0 4,0 0-15,0 0-20,0 0-13,0 0-9,0 0 3,0 0-4,0 0 5,-1 0 10,1 0 12,0 0-1,-2 0-4,2 0 0,0 0-3,0 0-6,0 0 2,0 0 16,0 0 12,0-3 10,2-7-31,4-2-23,9 0 2,-5-1 1,6 4 3,0-4 3,1 6 2,-2 0-7,-1 4-5,-6 3 0,0 0-4,4 15 1,-2 12 1,0 4 10,0 5 1,-7-4-7,1-3-2,-1-4 3,-1-6-4,-1-5-1,-1-5 4,2-8-5,-2-1 1,1 0 0,1 0 5,0 0 12,6-10 44,9-21-5,6-5-57,9-10-1,4 5 2,-3 6-1,-4 9 0,0 3 0,-5 7 0,1 5 0,-10 5 2,-1 6 3,-1 2-6,-6 19 2,3 9 3,-2 5 2,-4 1-3,3-2-2,-4-1-1,0-6-1,5-3-37,1-4-51,9-5-106,6-15-181</inkml:trace>
  <inkml:trace contextRef="#ctx0" brushRef="#br0" timeOffset="379380.4721">15930 16530 959,'0'0'346,"0"0"-299,0 0 104,0 0-60,0 0-75,0 0 3,102-6 2,-65 22-17,2-2-4,-2-2-7,-2 0-67,-5-4-53,-4-4-100,0-4-67,-6 0-243</inkml:trace>
  <inkml:trace contextRef="#ctx0" brushRef="#br0" timeOffset="379559.5716">16337 16477 980,'0'0'152,"0"0"1,0 0 29,0 0-119,0 0-37,-102 40 16,67-8 16,3 2-33,-1-2-13,4-4-12,6-5 0,3 1-42,7-10-31,4-3-66,6-7-92,3-4-159</inkml:trace>
  <inkml:trace contextRef="#ctx0" brushRef="#br0" timeOffset="379746.2466">16187 16388 1161,'0'0'121,"0"0"66,0 0 2,0 0-127,0 0-51,0 0-10,0 55 22,-3-7-10,1 8-11,0-8-2,0 2-23,2-5-83,0-9-72,0-10-133,9-10-244</inkml:trace>
  <inkml:trace contextRef="#ctx0" brushRef="#br0" timeOffset="380354.6978">16615 16511 1245,'0'0'116,"0"0"-48,0 0 142,0 0-95,0 0-83,0 0-25,-6-30-7,6 30-2,0 13-10,0 13 12,0 1-1,0 2 1,0-5-3,0-4 3,0-4 0,0-7 1,0-6-1,1-3-11,7 0-1,9-2-2,2-15 7,8-9-16,-2-8-4,-1-1 16,-8 9 11,-4 5 1,-4 14 1,-8 4 13,0 3 8,3 0-21,3 3-2,3 8-15,2 9 12,-2 3 3,-2-3-3,-1-1 2,-2-6-9,0-4-1,-3-4 3,1-5 7,1 0 1,5 0 5,5-13 14,5-10-10,4-7-5,3-10 13,1 4-2,-3 2 3,-4 12-2,-8 11 10,-4 11-11,-4 0-15,1 13-5,3 11-2,-2 9 4,-3 3 2,-2 4-1,0-1-6,0-7-40,0 3-31,0-5-15,1-7-88,21-4-24,8-15-47</inkml:trace>
  <inkml:trace contextRef="#ctx0" brushRef="#br0" timeOffset="380646.0821">17453 15903 1216,'0'0'24,"0"0"50,0 0 37,126-26-55,-56 26-23,-2 26 0,-10 11-18,-16 15-14,-10 7 7,-16 3 17,-8-3-3,-8-5 15,0-4-1,-17-4-7,-4 1 2,-4-8-13,-3 1-9,-1-6 4,1 1-13,-2-5 0,-1-7-26,-10-3-94,-4-7-169,-5-10-618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3T09:23:20.096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1303 4000 994,'0'0'182,"0"0"-163,0 0 41,0 0 75,0 0-39,0 0-45,0 0-19,2 0-10,3 10-8,4 8-7,0 5 20,4 7 0,-2-2-10,-5 0-16,0-2 3,-2-1-4,-4-3 0,0 0-60,0-4-53,-10-6-99,4-10-107,3-2-257</inkml:trace>
  <inkml:trace contextRef="#ctx0" brushRef="#br0" timeOffset="196.1567">1495 3942 1083,'0'0'180,"0"0"-105,0 0 66,0 0-35,0 0-51,0 0-49,11 57 25,-1-14 8,-3 0-27,-1-2-8,0-1-4,-5-7-13,-1 0-91,0-7-90,-5-9-248</inkml:trace>
  <inkml:trace contextRef="#ctx0" brushRef="#br0" timeOffset="405.6112">1110 4001 1195,'0'0'84,"0"0"-61,-82 95 95,67-45-19,9 3-44,6 0-25,9-3-8,24-6-19,13-9-3,11-8-8,13-11-88,6-15-161,2-1-199</inkml:trace>
  <inkml:trace contextRef="#ctx0" brushRef="#br0" timeOffset="600.6069">1727 3937 1209,'0'0'173,"0"0"-154,0 0 78,0 0-22,0 0-44,0 0 38,71 118-30,-56-64-17,-9-3-12,-6-4-6,0-4-4,0-7-27,-17-6-79,-5-7-84,-5-12-219</inkml:trace>
  <inkml:trace contextRef="#ctx0" brushRef="#br0" timeOffset="736.2225">1270 3774 902,'0'0'242,"0"0"-242,0 0-175,0 0-601</inkml:trace>
  <inkml:trace contextRef="#ctx0" brushRef="#br0" timeOffset="891.4079">1364 3642 1395,'0'0'82,"0"0"-72,0 0 49,0 0-15,0 0-44,0 0-69,25 37-104,-15-9-200</inkml:trace>
  <inkml:trace contextRef="#ctx0" brushRef="#br0" timeOffset="2123.1935">3309 3956 987,'0'0'61,"0"0"26,0 0 77,0 0-15,0 0-79,0 0-16,0 0-13,0-14-18,0 14-18,0 22 0,-3 17-4,-3 9 45,3 3-9,-1-4-21,4-7-6,0-5-10,7-4 0,2-4 0,4-8-27,-2-7-90,-8-6-97,-3-6-213</inkml:trace>
  <inkml:trace contextRef="#ctx0" brushRef="#br0" timeOffset="2513.5197">3143 4001 1137,'0'0'48,"0"0"-21,0 0 125,-40-92-42,40 66-45,18-1-21,15 2-20,13 1-11,9 5-1,6 12 6,2 7-12,-2 10 1,-10 15-5,-11 8-4,-16 3 0,-17 3-4,-10 4 2,-31-1-5,-18 0 1,-5-6-17,2-11 0,13-10 7,11-10-6,10-5 1,9-3 22,2-13 2,5 1 1,5 1 13,0 1 8,0 6 17,8 5-11,14 2-18,8 0-11,13 13-2,-1 14-4,0 5-15,1 5-57,-3-3-153,-4-9-236</inkml:trace>
  <inkml:trace contextRef="#ctx0" brushRef="#br0" timeOffset="3509.7813">3774 4107 973,'0'0'132,"0"0"-20,0 0 48,0 0-60,0 0-61,0 0-23,0 0-10,-3 61 17,3-27 10,0 2-25,0-6-8,0-2-2,0-6-107,0-10-201,0-12-404</inkml:trace>
  <inkml:trace contextRef="#ctx0" brushRef="#br0" timeOffset="3675.6667">3801 3869 1241,'0'0'100,"0"0"-46,0 0 61,0 0-80,0 0-35,0 0-29,18 20-71,12 9-69,6 1-200</inkml:trace>
  <inkml:trace contextRef="#ctx0" brushRef="#br0" timeOffset="4185.3585">4219 4062 964,'0'0'161,"0"0"-83,0 0 96,0 0-75,0 0-44,0 0-13,-73-59-16,46 59 1,0 1-15,0 13-6,8 3-4,7 0-2,9 2-5,3-2 0,0-2 2,10-5-4,11-5 0,9-5-4,6 0-6,1-9 6,-3-12-6,-7 4 11,-9 0 6,-8 5 6,-8 7 0,-2 3 24,0 2-12,0 0-18,0 16 0,0 26-22,0 21 22,0 11 1,0 2 0,-6-4 1,-3-5-2,-3-6 0,-4-12 0,-4-11 0,1-11 5,-5-14-2,-1-6 29,-2-7 17,-6-2 0,-1-23-2,7-9-13,6-12-12,6-9-14,12 1-8,3 3-4,6 8-14,21 9-17,6 0-34,7 1-67,5 0-137,1 0-198</inkml:trace>
  <inkml:trace contextRef="#ctx0" brushRef="#br0" timeOffset="4755.622">4395 3883 1112,'0'0'174,"0"0"-134,0 0 101,0 0-62,0 0-55,0 0-9,49 65 39,-31-26-17,-2-3-17,-2-4-13,-1-3-5,-1-7 4,-6-5-6,3-6 1,-3-8-2,0-3 0,7 0-10,2-13 5,2-13 3,5-10 3,-1-1-2,-9 4 2,1 8-2,-7 11 4,-3 9 1,-2 2 2,-1 3-5,7 0-5,0 10-10,5 14 6,4 7 9,1 1 2,2-3-1,-2-4-1,5-4-1,2-6 0,-6-6-19,1-4-7,-4-5-5,-3 0 14,-3-19 10,4-10 6,-2-10 4,-5-8 2,0-4 7,-6-1-4,0 9 15,0 8 1,0 12 15,0 11 2,0 7-13,0 5-8,0 0-19,0 26-20,0 12 17,0 10 3,3 4 1,7-1 1,-1-3-2,2-6-30,-1-6-64,2-10-33,4-10-110,-2-13-183</inkml:trace>
  <inkml:trace contextRef="#ctx0" brushRef="#br0" timeOffset="4927.3124">5050 3892 927,'0'0'427,"0"0"-376,0 0 39,0 0-10,0 0-55,92-32-22,-44 28-3,-5 0-8,-12 2-30,-7 2-64,-12 0-75,-6 0-37,-6 0-155</inkml:trace>
  <inkml:trace contextRef="#ctx0" brushRef="#br0" timeOffset="5797.4231">6334 3984 483,'0'0'239,"0"0"-180,0 0 109,0 0-23,0 0-61,0 0 18,-11-34-28,-2 27-37,-2 2 24,-6 2-16,-1 3-16,-5 0-9,3 6 4,-6 11-9,3 3-5,5 1-3,10 3-2,6 1-5,6-2 1,0 1 3,18-6-4,12-7 0,4-5-1,2-6 1,4 0 0,-10-13 4,-5-5 2,-8 1-2,-14-3 12,-3-3 5,0 1-5,-6 3-16,-12 5-13,0 5-35,3 6-49,6 2-127,9-3-153,0-1-542</inkml:trace>
  <inkml:trace contextRef="#ctx0" brushRef="#br0" timeOffset="6127.6968">6596 3858 977,'0'0'207,"0"0"-95,0 0 64,0 0-89,0 0-61,0 0-23,0 34-1,0-2 20,0 0-5,0 0-2,3-6-10,11-5-1,2-4-4,1-7 1,8-5-1,0-5-6,2 0-9,-3-12 7,-9-8 4,-2-2 4,-11-7 2,2 0 6,-4 0 1,0 8 3,0 5-3,0 7 2,0 4-8,0 2-3,0 3-48,0 0-50,0 0-173,14-2-163,5-2-255</inkml:trace>
  <inkml:trace contextRef="#ctx0" brushRef="#br0" timeOffset="6359.1056">6966 3659 1114,'0'0'127,"0"0"54,0 0-3,0 0-77,0 0-59,0 0-24,0 11-14,0 21-2,0 11 32,0 0-12,0 3-11,4-5-8,-1-2-1,4-3-2,-3-2-10,2-5-57,0-7-76,0-6-49,-3-8-160,-1-8-52</inkml:trace>
  <inkml:trace contextRef="#ctx0" brushRef="#br0" timeOffset="6517.635">6927 3948 993,'0'0'144,"0"0"50,0 0-36,0 0-41,0 0-46,0 0-30,-2-39-17,34 30-13,9-2-11,6 2-4,-2 2-57,-7 1-80,3 2-154,-7-4-216</inkml:trace>
  <inkml:trace contextRef="#ctx0" brushRef="#br0" timeOffset="6840.0279">7348 3827 835,'0'0'207,"0"0"-163,0 0 31,0 0 9,0 0-51,0 0-17,21 10 30,-5-10-2,1 0-23,-1 0-8,-5 0-9,-3-9 7,-3-2 3,-5 1 10,0-3-1,-5 0 12,-5 3-15,-8 3 1,-3 5 3,-4 2-3,-1 1 0,0 17-3,6 6 0,1 3-4,10 1-6,5 1 0,4-1-7,0-4-2,19-2-1,8-6-72,4-7-47,5-8-163,-3-1-257</inkml:trace>
  <inkml:trace contextRef="#ctx0" brushRef="#br0" timeOffset="7109.1747">7570 3756 984,'0'0'68,"0"0"40,0 0 26,0 0-43,95 6-24,-66 25-17,-2 4-22,-5 3-7,1-2-2,-8-5 16,-5-8-28,-7-6 3,-3-9-4,0-1 5,-9-7 34,-3 0 14,-3-4-22,6-13-23,6-9-6,3-6-8,0-8-49,20-4-43,5 7-13,8 6-108,-6 12-101,1 8-253</inkml:trace>
  <inkml:trace contextRef="#ctx0" brushRef="#br0" timeOffset="7703.3825">9156 3634 994,'0'0'209,"0"0"-96,0 0 75,0 0-75,0 0-47,0 0-27,0-10-21,0 17-18,0 19 1,9 10 1,1 10 11,-3 3-7,1-3 2,-3-5 1,-2-4-2,-3-10-4,0-7 3,0-4 1,-8-7 3,-1-1 7,-3-5 9,-4-3-4,-8 0-6,-1-4-8,-5-11-5,-3-3-3,7 2-10,4 0-35,3 3-31,10 0-65,5-4-65,4-3-186,0-2-406</inkml:trace>
  <inkml:trace contextRef="#ctx0" brushRef="#br0" timeOffset="8115.7105">9005 3702 920,'0'0'113,"0"0"38,0 0 14,0 0-64,0 0-59,0 0-7,115-45 1,-60 33-17,4-1-12,3 2-7,-4-1-11,-10 7-38,-15 2-24,-13 1 6,-12 2 9,-7 0-6,-1 0 34,0 0 27,0 0 3,-16 6 23,-6 10 14,-2 6 7,-2 5-11,13 2-5,7 2 3,6-5-15,0-1-5,15-4 0,15-6 2,5-5 16,6-7-9,-9-3 0,-4 0 13,-9-10-2,-8-8 29,-7 0 6,-4-4-27,0-3-24,-15-2-15,6 7-1,3 9-38,0 3-58,6 7-48,0-2-164,21-4-265</inkml:trace>
  <inkml:trace contextRef="#ctx0" brushRef="#br0" timeOffset="8279.7445">9815 3606 597,'0'0'654,"0"0"-509,0 0-26,0 0-49,0 0-52,0 0-5,23 85 39,-13-46-32,-4-5-11,0-4-9,-6-2-38,3-7-96,-3-9-225,0-12-430</inkml:trace>
  <inkml:trace contextRef="#ctx0" brushRef="#br0" timeOffset="8421.042">9779 3416 1196,'0'0'174,"0"0"-23,0 0-18,0 0-87,0 0-46,0 0-71,-16-6-99,35 30-46,8-4-262</inkml:trace>
  <inkml:trace contextRef="#ctx0" brushRef="#br0" timeOffset="8730.3115">10045 3534 670,'0'0'283,"0"0"-218,0 0 100,0 0-16,52 82-25,-31-49-48,4-2-18,-2-4-29,-1-4 1,-5-8-21,2-8-7,-3-3 5,1-4 6,-1 0 6,1-18 9,5-12 3,-3-8-5,5-4 1,-3 2 10,0 11-11,-6 12-11,-4 12-3,-5 5-12,2 5-2,4 23-7,3 16 8,-6 10-3,-2 12-4,1 0-71,4-3-109,7-6-166</inkml:trace>
  <inkml:trace contextRef="#ctx0" brushRef="#br0" timeOffset="9217.6701">11744 3238 1203,'0'0'116,"0"0"-4,0 0 88,0 0-100,0 0-43,0 0-29,-120 64-21,68 18 5,0 21 18,19 9-14,27 2 4,6 1-20,30-8 0,9-12 0,6-11-9,4-11-68,9-17-131,4-19-226</inkml:trace>
  <inkml:trace contextRef="#ctx0" brushRef="#br0" timeOffset="9959.6911">12934 3442 729,'0'0'102,"0"0"48,0 0 12,0 0-3,0 0-46,0 0-10,-26-12-30,26 12-28,0 0-9,0 3-16,26 18-18,14 9 29,20 8 6,14 4-2,13 6-13,7 0-7,1 2-3,2-4-8,-12-6-4,-10-6 1,-16-9 1,-18-5-4,-14-9 1,-15-5-26,-8-3-8,-4-3-9,0 0-34,0 0-19,-10-15-106,-10-7-301</inkml:trace>
  <inkml:trace contextRef="#ctx0" brushRef="#br0" timeOffset="10439.4368">13674 3285 764,'0'0'99,"0"0"11,0 0 53,0 0-26,0 0-28,0 0-23,28-22-31,-28 22-29,0 0-10,-5 14-4,-12 15 2,-12 12 27,-7 7 7,-7 7-17,-6 2-9,-2 2-1,0 1-6,2-2-6,-1-3-7,6-3 4,0-9-2,5-4-3,4-6 6,6-5-7,3-4 2,10-6-1,6-5 0,4-6 0,2-4-1,4-3 0,0 0 1,0 0 0,0 0 6,0 0-7,0 0-6,0 0-36,-1 0-28,-1-6-44,2-11-139,0-6-123,0-7-264</inkml:trace>
  <inkml:trace contextRef="#ctx0" brushRef="#br0" timeOffset="10859.3098">12917 3483 426,'0'0'244,"0"0"-134,0 0 83,0 0-51,0 0-51,0 0 24,-4-7-24,4 7-8,0 0-21,0 0-16,0 0-16,0 11-19,0 16-5,7 16 23,7 9 2,-8 3-9,0 1-13,-3-5 2,-1-5-4,-2-8-5,2-4-1,0-7-1,-2-5 0,0-5-5,0-2-66,4-9-81,8-6-149,8-5-297</inkml:trace>
  <inkml:trace contextRef="#ctx0" brushRef="#br0" timeOffset="11535.4782">13739 3321 426,'0'0'225,"0"0"-105,0 0 68,0 0-59,0 0-40,0 0 11,0-7-20,0 7-5,0 0-5,0 0-15,0 0-16,0 0-20,0 13-12,0 15 9,0 9 20,3 8-2,2 7 0,-1 5-14,3 3 3,3-2-9,-4 0 0,0-4-8,1-5 1,-1-5 1,1-4-4,-3-6-2,6-5 3,-7-5-5,-3-7 0,3-7 0,-3-5 1,0-3 0,0-2-1,0 0-1,0 0-14,0-12-32,0-14-95,0-13-231,0-8-466</inkml:trace>
  <inkml:trace contextRef="#ctx0" brushRef="#br0" timeOffset="12050.9185">13784 3260 421,'0'0'173,"0"0"-88,0 0 38,0 0 7,0 0-36,0 0-26,-30 3-7,30-3-4,0 0 16,0 0-6,0 0-2,0 0-4,6 0-9,22 0-15,17 0 13,21 0 2,8 0-17,3 0-10,-8 0-25,-13-4 5,-13 3-7,-13-1 2,-17 1 0,-8 1-2,1 0-28,-6 0-28,0 0-32,0 4-111,0 12-1,-9 1-141</inkml:trace>
  <inkml:trace contextRef="#ctx0" brushRef="#br0" timeOffset="12479.2539">13780 4079 714,'0'0'122,"0"0"6,0 0 35,0 0-30,0 0-15,0 0-10,46 3-31,-4-4 7,13-9-19,7 1-31,0-1-16,-4 3-4,-12-1-12,-4 2-1,-9 3-1,-10 0-6,-6 3-37,-2 0-76,-10-2-104,-5-1-163</inkml:trace>
  <inkml:trace contextRef="#ctx0" brushRef="#br0" timeOffset="13957.6019">14687 2866 456,'0'0'133,"0"0"-73,0 0 47,0 0 75,0 0-62,0 0-30,-19-19-2,19 19 8,0 0-14,0 0-10,0-1-4,0 1-19,0-2 3,0 2-6,0 0-12,0 0-2,0 0-5,0 0-13,0 0 4,0 0-10,14 3-7,26 24 0,26 21 7,14 24 10,8 24-2,0 19-16,-13 14 11,-20 10-7,-23 0-4,-32-6-3,-37-8-3,-34-11-109,-19-17-235,0-18-780</inkml:trace>
  <inkml:trace contextRef="#ctx0" brushRef="#br0" timeOffset="15313.0568">3549 6763 828,'0'0'102,"0"0"-20,0 0 64,0 0 17,0 0-26,0 0-47,0 0-19,-9-9-16,9 9-16,0 0-4,0 13-26,0 11-8,0 13 18,0 13 24,3 5-27,3 6 12,0-2-20,-2-5 5,-1-7-5,-1-11-3,1-7-2,-3-3-3,0-9 1,0-5-1,0-4-2,0-5-36,0-3-74,0 0-63,0-10-73,0-17-274</inkml:trace>
  <inkml:trace contextRef="#ctx0" brushRef="#br0" timeOffset="15712.8677">3546 6919 485,'0'0'472,"0"0"-416,0 0 69,-9-74 19,12 57-10,16-1-60,1-2-8,10 0-29,4 4 11,3 2-13,5 7-11,0 7 3,1 0-19,-1 5 6,-6 14-14,-14 7 0,-9 4-9,-13 3 9,-10 4-5,-29-1 11,-7 1-12,1-9 6,9-4-4,11-12 1,7-8 1,6-4 2,6 0 8,0-6 5,2-3 10,1 2 2,3 4 16,0-1-2,0 4-20,3 0-19,24 5 0,14 16 2,7 8-2,6 2-2,1 1-4,0 1-39,6-1-89,-4-7-107,-6-9-225</inkml:trace>
  <inkml:trace contextRef="#ctx0" brushRef="#br0" timeOffset="16431.4155">4914 6652 941,'0'0'139,"0"0"-37,0 0 94,0 0-60,0 0-65,0 0-23,-9-9-20,9 19-13,0 16-9,0 16 41,-3 6-12,3 4-2,0 2 2,0-5-20,0-1 5,0-6-17,0-5 6,0-9-9,0-8 3,0-7-3,0-8 0,0-2-19,0-3-56,0 0-77,-5-5-65,-5-17-301</inkml:trace>
  <inkml:trace contextRef="#ctx0" brushRef="#br0" timeOffset="17970.0541">4966 6667 198,'0'0'57,"0"0"-25,0 0 1,0 0 4,0 0 15,0 0-8,0 0 17,0 0-15,0 0-5,0 0-10,0 0-12,0 0-15,0 0-3,0-2-1,0 2 0,0 0 0,-3 0 0,3 0 4,0 0 8,0 0 19,0 0 14,0 0 21,0 0 22,-3-2 0,3 1-17,-3-1-29,0 2-10,3-3 13,0 3-19,-4 0 25,4 0 3,0 0 7,0-1-1,0 1 8,0 0-13,0 0-5,0 0-4,0 0-12,0 0-23,0 0-11,10 9 4,15 13-4,10 4 9,8 8-1,12 1 8,5-4-3,-2 1-11,0-2-1,-6-3-1,-4-1 0,-2-1-1,-1-4 1,-6-1 0,-5-3 0,-3-5 1,-8-1 0,-4-3-1,-8-3 0,-1-2 0,-10-2 2,3 1-2,-3-2 0,0 0-1,0 0 1,0 1-17,0-1-26,0 0-33,-3 0-49,-15 0-122,-7-12-161</inkml:trace>
  <inkml:trace contextRef="#ctx0" brushRef="#br0" timeOffset="18515.487">5635 6598 749,'0'0'112,"0"0"9,0 0 24,0 0-26,0 0-31,0 0-19,14-11-5,-14 11-12,0 0-21,0 0-17,0 0-3,-14 14-3,-6 6 16,-13 11 10,-8 5-4,-6 5-3,-7 4-15,-7 1-5,0-1 0,1-1-1,-1 0-4,6 0-1,0-1 0,6 1-1,7-8-3,6-2 3,3-9 0,8-1 0,1-8 1,9-2-1,3-6 0,9-3-1,0-2 0,3-3 1,0 0 5,0 0-3,0 0 3,0 0 2,0 0-1,0 0-4,0 0-2,0 0-4,0-3-3,3-5-37,5-1-45,2 1-7,-4 0-48,3-1-93,0 0-43,6-1-244</inkml:trace>
  <inkml:trace contextRef="#ctx0" brushRef="#br0" timeOffset="19783.0588">5661 6634 56,'0'0'156,"0"0"-107,0 0 56,0 0 18,0 0-33,0 0-14,9-10-21,-9 10 6,0 0-16,0 0-5,0 0 10,0 0 5,0 0-6,0 0 10,0 0-2,0 0-13,0 0 1,0 0-5,0 0-4,0-3-11,0 3-6,0 0 3,0 0 10,0 0-7,0 0 11,0 0-10,0 0-2,0 0-6,0 0-4,0 0-3,0 0 7,0 0 5,0 0-2,0 0-3,0 0 15,0 0-14,0 0 0,0 0 0,0 0-6,0 0-2,0 0 3,0 0-5,0 0 1,0 0 2,0 0-11,0 0 3,0 0-4,2 14 0,7 5 12,1 9-4,-4 3-1,-1 5-3,-1-2-1,0 4 0,-1-6 0,-3-2-1,3-1 2,-3-3-3,0 1 2,0-5 3,0 2-5,0-7-1,0 0 1,0-8 1,0-1-2,0 0 1,0-6-1,0 0 1,0 1-1,0-3 0,0 0 0,0 1 2,0-1-2,0 0 1,0 0-1,0 0 1,0 0 1,0 1-2,0-1 0,0 0 0,0 0 1,0 0 1,0 0-1,0 0 0,0 0 0,0 0-2,0 0 2,0 0-2,0 0-2,0 0-8,0 0-11,0 0-13,0 0-4,0 0-33,0 0-17,0 0 0,0 0 0,0 0 19,0 0 6,0 0 17,0 0 21,0 0 11,0 0-37,0 0-69,3 0-45,-3 0 20,0 0-109</inkml:trace>
  <inkml:trace contextRef="#ctx0" brushRef="#br0" timeOffset="20023.4802">5725 7109 397,'0'0'244,"0"0"-72,0 0 12,0 0-43,0 0-28,0 0-17,0 8-26,7-5-22,13-3 4,7 0 4,10 0 0,5 0-22,7 0-21,-3-7-11,-1 4-2,1-4-17,-4 4-31,-9-1-15,-8-2-198,-15 0-184</inkml:trace>
  <inkml:trace contextRef="#ctx0" brushRef="#br0" timeOffset="20504.1595">5752 6650 387,'0'0'283,"0"0"-173,0 0 68,0 0-40,0 0-45,0 0 0,-16 0-12,16 0-5,25-2-23,11-6-29,13 2 2,6-2-14,-3 3-11,-4 2-2,-9 2-5,-9 1-35,-14 0-28,-8 0-18,-6 0-82,-2 0 14,0 0-64,0 0-207</inkml:trace>
  <inkml:trace contextRef="#ctx0" brushRef="#br0" timeOffset="22393.9863">6772 6545 394,'0'0'290,"0"0"-169,0 0 44,0 0-29,0 0-59,0 0 14,5-23-34,-5 23-18,0-2 2,0-1 11,0 1-8,0-1-25,-5 0 0,-11 0-5,-8 3-8,-2 0-3,-4 0 0,-2 9 4,4 7-2,-2 0-1,4 2 0,7 1-1,10-2-3,6-1 1,3 2-1,0 0 0,17-1 0,8 1 0,6 1 3,8-2-2,10 6 4,-4 4-5,4-1-1,-13 1 0,-6-1 1,-11-1 0,-13-4 0,-6-3 4,0-2 4,-16-4 9,-14 0 8,-12-5 5,-2-4-8,2-3-16,0 0-1,12 0-5,11 0-44,8-11-79,11-7-116,11-1-337</inkml:trace>
  <inkml:trace contextRef="#ctx0" brushRef="#br0" timeOffset="22783.8717">8006 6588 913,'0'0'188,"0"0"-92,0 0 74,0 0-23,0 0-70,0 0-39,10-1-21,15-2-7,14-3-1,3 3 2,0-1-8,-3 1-3,-2 0-4,-7-1-41,1 2-50,-7-3-111,-6 4-146,-8-1-362</inkml:trace>
  <inkml:trace contextRef="#ctx0" brushRef="#br0" timeOffset="22963.7284">8055 6777 1170,'0'0'141,"0"0"-63,0 0 41,0 0-23,0 0-35,130 0-39,-78-3-22,-4-1-43,-11 1-90,-13 2-144,-10-2-97,-11 0-480</inkml:trace>
  <inkml:trace contextRef="#ctx0" brushRef="#br0" timeOffset="44372.7849">10864 5663 986,'0'0'65,"0"0"-55,0 0 24,0 0 32,0 0 2,0 0-11,0 0-4,0-2-19,0 2-18,0 5-3,0 14-4,0 15 17,0 14 28,0 13-31,0 16 0,0 8-1,0 9 2,0 4-3,3 11-1,3 0 8,1 3-7,-1 7-5,4 0-9,4 6 2,-2 4 3,1-4-5,7-1-4,-2-3 12,3-5-5,-2 2 0,0-5-3,-2-7 3,-1-17-4,-4-6-3,0-12-2,-3-6 1,0-3-1,-2-2 0,-3-4 2,-1-4-3,-3-6 3,0 1-1,0-2-2,0-1 2,-4-2-1,-6-5-1,4-7 0,3-4 1,-3-1-1,3-3 0,-2 0 3,1 5 6,-3 2-1,2-1-1,-1 0 0,0 0-6,-1 0 2,4 2 0,0-1-1,0 4 2,3 2-3,-5 8 1,2 3 2,-3 7 3,-1 3-5,1 0 3,0 4-4,2-1 0,2-3 0,2 4 1,0-5-1,0 1 0,0 4 0,0 0 1,-3 2-1,-4 0-1,-1-1 3,2-6-2,-3-4 2,-1-7-2,1-10-1,1-4 0,2-10 1,-1-4-2,-2-10-4,-3-3-28,-6-3-51,2-29-74,4-23-75,6-24-145,6-24-393</inkml:trace>
  <inkml:trace contextRef="#ctx0" brushRef="#br0" timeOffset="46361.5689">10935 5777 848,'0'0'25,"0"0"-19,0 0-1,0 0 59,0 0-25,0 0 1,-19-25 12,19 25-30,0 0-9,0-2-2,0 2-1,0 0 5,0-1 2,16-2-3,14 0 7,15-2-1,16 0 1,18-2-3,21 0 5,18-3 3,14-3-17,17-1-5,7-5-1,8 2 1,1 0 1,1 5-3,-1-1-2,5 7 4,7-1-3,15 4-2,-1 1-2,4 2 3,-10 0 6,-13 0-1,-8 0-5,-17 0 4,-6 0-3,-7-5-2,-15-2 1,-2-3 0,-12-3 2,-5 4-2,-6-2-1,-4 3 1,-4-1 6,-2 3-6,-3-1-1,-3 4 0,-3-1-1,-3 1 1,-8-1 1,0 3-2,-2-1 2,-2-1 0,3 1 1,0 1-1,-1-2 0,3 0 0,-10 1 0,-6-1 0,-10 1 2,-13 1 10,-6 1 26,-14 0 2,-2 0 2,-4 0-1,0 0 1,0 0 3,0 0 8,0 0-2,0 0-6,0 0-4,0 0-8,0 0-2,-1-2-9,-2 2 3,-3 0 2,2 0 5,0-1-8,2 1-6,1 0-9,1 0-7,0 0-1,0 0 2,0 0 1,0 0-3,0 0-1,0 0 1,0 0 0,0 0 2,1 0 1,5 0-4,-2 0 0,-1 0 0,0 0 0,-3 0 0,0 0 0,0 0 0,0 0-9,0 0 8,0 0-4,1 0-1,2 0 0,12 0-9,21 0-15,39-8 9,33-7 3,30-2 14,14 0-17,2 2-10,-11-2 0,-3 1-3,-7 1 10,-10-1 15,-6 2-5,-15 3-7,-9 5 19,-15 5-3,-20 1 1,-19 0 3,-17 0-2,-12 0 2,-3 0 1,-4 0 1,-3 0 6,0 0 0,0 0 2,0 0 3,0 0-2,0 0-1,0 0-7,0 0 6,0 0-7,0 0 2,0 0-5,0 0 4,0 0-2,0 0 0,4 0 1,0 4 0,2 4 6,0 3 1,0 2-3,3 7 2,-1 9 2,0 9-1,0 10-3,2 13 1,-2 14 5,0 21-1,-2 17-7,-6 5 5,0 5-4,5-4 0,3-1 6,2-6-7,10-5-1,-3-6-1,11-9 2,-3-5 2,-1-7 4,-5-5-6,-9-8-1,-2-11 0,-3-13-2,2-10 0,-7-7 1,1-9-1,-1-5 0,0-5 1,2-2 0,-2-2-1,0 0 2,0 0 4,0 0-6,1-3 7,-1 0-5,0 0 7,0 0-8,0 0 5,5-1 2,10-32-8,10-23-10,-1-9-139,-23 12-262</inkml:trace>
  <inkml:trace contextRef="#ctx0" brushRef="#br0" timeOffset="47460.7128">10855 10173 462,'0'0'205,"0"0"-156,0 0-18,0 0 47,0 0 2,0 0-18,0 0 36,-4 66-21,4-34-41,4 18 7,2 22-3,-3 13 12,0 12-10,-3 2-7,0-6-9,-3-5 2,-3-5-12,-4-10 15,3-11-6,0-6-5,4-3-6,-3-9 2,6-2-1,-3-6-5,3-3 3,0-9-7,0-5 3,6-5-3,8-3 3,17-2 7,18-4 10,27-2 1,29-3-3,42-3-5,38-11-12,40-8-1,27-3-6,13 2 0,10-1 0,-5 9 5,-17 1-5,-9 1-3,-20-1 2,-14 2 1,-4 1 4,-5-2-1,5-4-2,4 4-1,1-3 16,-10 6 7,-22 7-4,-29 3-2,-30 0 0,-29 0-13,-23 0 13,-14 0-6,-13 0-3,-7 0-6,-14 0-1,-7 0 0,-10 0 6,-3-18-4,0-7-3,0-8-19,-19-4-23,-4-2-83,-3-8-117,3-5-434</inkml:trace>
  <inkml:trace contextRef="#ctx0" brushRef="#br0" timeOffset="47926.997">17904 8054 275,'0'0'23,"0"0"-23,0 0-29,0 0-16,0 0 1,0 0-7,-12-89 50,9 74 1,1-2 34,2-1 3,0-2-37,3-5-81</inkml:trace>
  <inkml:trace contextRef="#ctx0" brushRef="#br0" timeOffset="49388.9885">18243 7295 586,'0'0'34,"0"0"-27,0 0 9,0 0 58,65-83-3,-56 70-12,-4 7 39,-3 3-10,-2 3 0,0 0-24,0 0-2,0 0-4,0 0-7,0 0-13,0 0-19,0 0-11,0 3-7,0 16 0,0 7 30,0 14 5,0 13-9,0 10 6,0 12-2,-4 12 3,-2 8-4,0 8 6,-1 13-20,4 9 3,0 11-8,0 7 1,0 0-4,3-3-3,0 1 1,0-8 2,0 0-5,0-1 3,3-4 0,3-9-3,1-6 1,3-15 1,-1-4-1,5-6-1,-4-6 4,4-6 0,-1-6-3,1-6 3,0-6-6,0-9 1,4-2 2,-3-7-2,1-5 4,-2-1-1,-1-4 1,2-1 4,0-2-5,0-7 5,-4-7-2,-2-8 0,-6-3 5,-3-2 12,0 0 14,4 0-2,-4-3-2,0-5-29,3 8-6,-3 0 0,0 0 0,0 0 0,0 0 0,0 0 0,0 0 0,0 0 0,0 4 0,0 3 0,0 6 0,0-4 0,0 5 0,0-1 0,0 2 0,0 6 0,0 5 0,0 5 0,0 2 0,0 6 0,0 1 0,0 7 0,0-1 0,0 3 0,0-1 0,0-1 0,0-7 0,0 1 0,0-9 0,0-3 0,0-6 0,0-3 0,0-3 0,0-8 0,0-2 0,0-4 0,0-3-3,0 0 2,0 0-1,-15 0 0,-12-12-4,-19-2-3,-14-2 1,-8 2 6,-3 5-5,-5-1 3,2 3-4,1 4 8,1-1-8,-4 4-9,0 0-1,-12 0 10,-5 0-5,-2 0-3,-5 0 3,3 7-2,12 0 10,6 3 3,21-7 1,9 3 0,10-3 0,4 1-6,1-1 1,3-2-1,-7-1 4,-2 0 2,-2 0 1,-5 3 0,-1 0-2,2-3-1,-1 3 2,-1 1 0,2-1 1,2 1 0,4-4-2,6 3 2,5-3 0,-3 3-5,2-3 4,1 2 1,-1 0-1,-2 1-2,0 2 3,-8-4-2,-1 2 1,-1-3 2,-1 0 1,0 0-2,-3 0 0,2 0-1,-2 0 1,0 0 0,-2 0 0,-1 0 0,-3 0 1,0 0-1,4 0-2,-1 0-2,-6 0-7,-8 0-27,2 0-93,2 0-32,18-3-36,17-13-179</inkml:trace>
  <inkml:trace contextRef="#ctx0" brushRef="#br0" timeOffset="51900.9676">11442 6411 60,'0'0'124,"0"0"12,0 0-41,0 0 12,0 0-2,0 0-20,0 0 36,13 0 2,-13 0-29,0 0-8,0 0 5,0 0-12,4 0-15,-4 0-10,0 0 3,0 0-18,0 0 1,0 0-24,0 9-3,3 10-6,-3 9 9,0 8 25,0 4-17,0 1-12,0-1 3,0-1-6,-7-8-1,4-2-2,0-12-4,2-5 1,-1-5-2,2-6 0,0-1 2,0 0 5,0 0-3,0-10 10,0-17-6,0-19-5,13-7-4,6-3-1,-3 8-2,7 7 0,-5 7 3,2 6 0,3 3 3,1 5-2,-5 5-1,1 5 0,2 6 2,-3 4-1,11 0-1,2 14 3,0 8 1,-2 2 0,-4 9 0,-7 1 1,-4 1 0,-4 1 3,-4-3-4,-4-3-2,0-3-2,-3-5 0,0-4-36,0-3-57,0-7-87,0-8-120,-3 0-162</inkml:trace>
  <inkml:trace contextRef="#ctx0" brushRef="#br0" timeOffset="52072.9249">11705 6598 1196,'0'0'143,"0"0"-50,0 0 21,0 0-45,0 0-51,0 0-8,97-27 3,-35 17-13,7 0-7,-2 2-94,2 1-147,-5-1-216</inkml:trace>
  <inkml:trace contextRef="#ctx0" brushRef="#br0" timeOffset="52508.5828">13286 6282 1123,'0'0'50,"0"0"38,0 0 55,0 0-44,0 0-47,0 0 3,1-5-13,-1 5-5,0 0 4,0 0-12,0 0-8,0 0-10,0 0-6,2 11-4,1 8-1,5 10 12,-1 1 0,2 0-7,-3 2 3,-6 1-2,4-2 4,-1-1-9,-2-5 5,-1-4-5,0-5-1,0-5 2,0-8-4,0 1-8,0-4-63,0 0-69,0 0-40,0-5-131,0-17-286</inkml:trace>
  <inkml:trace contextRef="#ctx0" brushRef="#br0" timeOffset="52934.7172">13341 6350 1007,'0'0'86,"0"0"21,0 0 67,0 0-66,27-75-44,-8 61-21,8 4-8,9 0-21,-5 6 10,-1 2-3,-8 2-11,-2 0-3,-8 6-5,-4 8-1,-8 5 0,0 3 1,-1 2 0,-18-1 3,3-3-5,2-5 6,8-6-6,4 0 0,2-2-1,0 1-6,18 1 7,6-1 0,5 1 0,0 3 1,0 0 1,-6 3-2,-1 5 0,-9-1 0,-4-2 8,-8 0 4,-1-3 2,-8 1 25,-19-5-2,-6 4-16,-12-2-3,3-5-14,3 0-4,6-4-17,10-3-71,14 0-85,9-24-186,9-12-596</inkml:trace>
  <inkml:trace contextRef="#ctx0" brushRef="#br0" timeOffset="53475.1155">14748 6174 1104,'0'0'212,"0"0"-143,0 0 48,0 0 3,0 0-19,0 0-30,0-3-3,0 3-7,0-2-11,0 1-5,0-1-16,0 1-29,-3-2 0,-4 2 0,5-1 0,-6 0 0,6-3 0,-2 4 0,4-2 0,0 3 0,0 0 0,0 0 0,0 0 0,0 0 0,0 0 0,0 0 0,3 0 0,0 0 0,-3 0 0,5 0 0,-5 0 0,3 0 0,-3 0 0,0 0 0,0 0 0,2 3 0,-2-2 0,4 1 0,-4 1 0,3-1 0,-3 0 0,0-2 0,3 1-18,-3-1-53,0 0-34,0 0-38,0 0-31,0 0-134,10 0-94</inkml:trace>
  <inkml:trace contextRef="#ctx0" brushRef="#br0" timeOffset="53880.7524">14994 6171 625,'0'0'455,"0"0"-374,0 0-6,0 0 40,0 0-28,0 0-30,0 0-13,0 0-7,0 0-11,0 0 9,0 0-6,0 0-4,-8 0-9,-9 0-9,-5-2-4,-4 2 3,-6 0 5,-2 0 0,-8 16-3,2 4 2,0 7 0,7 7-4,6 4 4,11 1-2,16 0 1,0 2 2,21-3-2,19-4-2,12-7-1,8-4-5,-5-9-1,-6-5-9,-1-9-58,-5 0-68,3 0-69,3-19-208</inkml:trace>
  <inkml:trace contextRef="#ctx0" brushRef="#br0" timeOffset="54248.7313">15980 6101 1300,'0'0'99,"0"0"-5,0 0 34,0 0-10,0 0-46,0 0-34,13-28-24,-13 32-14,0 18 1,0 10 6,0 6 14,-4 1-11,1-1-4,-3-2 5,6-7-3,0-4-5,0-4-1,0-4 4,12-4 1,4-4 0,8-2-3,0-4 0,9-3 0,4 0-1,-3 0-3,-1-9-5,-6-1-45,-5 1-55,-5-2-81,-7 1-69,-8 3-217</inkml:trace>
  <inkml:trace contextRef="#ctx0" brushRef="#br0" timeOffset="54434.7254">16197 6307 991,'0'0'203,"0"0"-55,0 0 15,0 0-72,0 0-35,0 0-39,54-24-4,-26 19-13,1-1 0,-4 0-9,-2-2-88,-9 1-89,-8-3-109,-6-2-111</inkml:trace>
  <inkml:trace contextRef="#ctx0" brushRef="#br0" timeOffset="54600.6733">16063 6106 992,'0'0'265,"0"0"-124,0 0 15,0 0-28,0 0-57,0 0-31,0-36-15,45 28-15,7 5-8,2 0 1,-3 3-3,-8 0-43,2 0-135,-3 0-96,4 0-243</inkml:trace>
  <inkml:trace contextRef="#ctx0" brushRef="#br0" timeOffset="54848.8272">16963 6086 1109,'0'0'289,"0"0"-110,0 0-22,0 0-43,0 0-45,0 0-42,0 6-16,0 18-5,3 12 27,-3 10-9,0 2-11,0 2-8,0 0-4,-6-4-1,-3-5-1,2-7-10,2-6-27,2-8-65,1-7-109,2-9-83,0-4-348</inkml:trace>
  <inkml:trace contextRef="#ctx0" brushRef="#br0" timeOffset="55042.8434">17047 6121 1194,'0'0'166,"0"0"-41,0 0 6,0 0-25,0 0-33,0 0-43,60-44-19,-11 43-10,4 1-1,-6 0-3,-6 0-30,-8 0-100,-11 0-43,-12 11-114,-10 1-152</inkml:trace>
  <inkml:trace contextRef="#ctx0" brushRef="#br0" timeOffset="55185.2215">17101 6246 987,'0'0'217,"0"0"-104,0 0 17,0 0-23,0 0-37,0 0-13,70 61-18,-11-61-34,2 0-5,4 0-93,-3-11-124,-4-5-451</inkml:trace>
  <inkml:trace contextRef="#ctx0" brushRef="#br0" timeOffset="56445.0769">12439 5925 761,'0'0'58,"0"0"-30,0 0 78,0 0 6,0 0-32,0 0-5,0 0 6,-3-25-13,3 36-22,0 17-21,6 19 60,5 13-39,1 21-5,2 19-6,-2 14-13,0 16-2,-1 10 1,-1 8-2,-1 10-8,-2-1 3,5 5-10,2-4 0,2-9 1,-4-7-1,-1-13 6,-1-12-2,-1-8 0,2-9-2,3-8 1,7-11-1,-5-16-1,7-10-1,-7-7 0,-6-6 3,-1-8 2,2-9 0,-6-6-3,2-8-3,-4-3 6,-3-5-1,0 0 6,0-3 11,0 0-10,3 0 10,-2 0 4,-1 0-2,2 0 1,-2 0-24,0 0-4,0 0 0,0 0 0,0 0 0,-2 3 0,2 0 0,-1-3 0,1 4 0,0-1 0,0 0 0,0-2 0,0 8 0,0 7 0,4 9 0,9 8 0,0 9 0,0 5 0,-9 7 0,-4 10 0,0 11 0,0 11 0,-1 18 0,-12 15 0,-7 17 0,1 15 0,0 8 0,8 2 0,9 1 0,2-8 0,8-5 0,13-3 0,-1 0 0,-4-11 0,-7-9 0,1-11 0,-3-9 0,4-7 0,3-14 0,-5-7 0,1-20 0,-3-8 0,-3-18 0,-2-8 0,-1-12 0,-1-4 0,0-5 0,0-3-7,0-6-20,-4-28-32,-6-19-129,10-32-98,0-25-324</inkml:trace>
  <inkml:trace contextRef="#ctx0" brushRef="#br0" timeOffset="57404.6266">14090 5898 586,'0'0'96,"0"0"-10,0 0 14,0 0 2,0 0-18,0 0-3,-15-56-10,13 56 10,2 0-19,-1 0-3,-1 0-29,-1 17-15,-1 18-11,1 18 24,-4 20 21,1 14-7,0 14-11,-4 15 4,5 13-8,2 15-3,1 16-4,2 17-4,0 9 1,0 5-9,7-2-7,-1-6 6,1-9-4,-7-6-3,0-8 2,0-10-1,0 0 4,-7-13-2,4-8 0,3-6-3,0-5 1,0-6 2,10 2-1,9-2 0,2 2-2,0 6 2,-4-4 2,-1 3 4,-7-4-5,-2 2 2,-6-5-3,-1-7-2,0-6 3,0-7-3,0-6 3,-1-2-1,-6-8-1,1-7 0,-6-7-1,1-7 1,1-7-1,1-10 3,-2-10-3,5-12 1,2-6-1,4-10 0,0 0-17,0-14-35,0-22-37,18-16-43,4-15-94,15-31-234</inkml:trace>
  <inkml:trace contextRef="#ctx0" brushRef="#br0" timeOffset="58462.5497">15358 5516 421,'0'0'220,"0"0"-128,0 0-40,0 0-12,0 0 91,0 0-40,7 101-2,0-45 55,6 14-63,-2 9-12,6 14-16,7 12-23,-5 7 1,1 17-9,-5 10 1,-2 8-1,2 5-5,-3 7 0,2 0-8,-5 3 3,-3-1-9,-2-6 7,-4-5-6,3-10-3,3-6 5,2-8-1,4-11-1,0-3-2,-1-2 0,-1-6 1,-1-4 11,-2-4 13,-5-13-12,-2-5-9,0-8 4,0-11 5,-8-12 0,3-13 3,2-11-2,0-12-3,3-6-6,-4-5 2,2 0 12,2 0 0,0 0 13,-3 0 4,3 2-26,0 1-10,-3-1-2,3-2-1,0 2 1,0 4-2,0 2 1,0 5 1,-3 4 2,-1 6-2,-1 7 0,0 9 1,0 10-1,3 8 1,0 9 2,1 14-6,1 12 3,0 16 0,0 11 5,0 14-4,0 2-1,5 1 1,17-8 0,9-12 1,3-10-2,4-11 2,-5-6-2,-5-9-1,-4-5 1,-5-15 1,-7-7 0,-2-14-1,-6-12-6,0-10-10,-4-10-14,0-7-27,-4-4-12,-21-29-67,-6-20-109,0-26-170</inkml:trace>
  <inkml:trace contextRef="#ctx0" brushRef="#br0" timeOffset="59414.5835">16518 5528 410,'0'0'129,"0"0"-50,0 0 18,0 0 6,0 0-25,0 0-16,-16-5-18,16 5 0,0 0 4,0 0-7,-3 17-15,-1 8 63,2 10-18,-1 11 2,3 17-17,0 16-12,0 19-11,0 20 5,0 13-15,0 11-1,0 4-12,-5 4-3,2 5-1,2 6-1,-1 14 8,2 10-3,0-1 2,0 4-10,11 1-1,4-1 0,4-9 4,-2 2-5,-4-5 2,-3-8-1,-2-1 2,-3-4 2,-1-5 3,-4-5-2,0-2 0,0-9-2,0-4 0,0-2 3,-11-6-5,-1-5 8,3 0-2,-2-2 0,-2-7 5,-1-5-6,3-4 0,6-8-6,3-3 16,2-10 9,0-7-21,0-10-3,0-10 0,0-7 0,0-12-2,-8-12 0,1-10-13,-2-11-35,-7-7-40,-4-12-45,-11-31-191,-4-33-422</inkml:trace>
  <inkml:trace contextRef="#ctx0" brushRef="#br0" timeOffset="60624.802">11163 7275 458,'0'0'37,"0"0"-24,-85 10 4,60-7 34,-5-3-25,5 0-1,-2 0 7,5 0 4,3 3 3,2 0 24,-1 2-6,3 1-15,-1 4-12,0-1-7,5-1-2,5-1-9,0-1-2,3-2-1,3-1 3,0-3 14,0 2 17,0 1-7,19 1-14,20-1 38,22 2-1,24-5-14,23 0-8,20 0-15,23-6-16,21-8 2,24-2-5,4-2-3,4-2 1,-5 3 0,-4 1-1,-7-1 1,3-1-1,-2 1-3,-6 3 3,-10 5 0,-13 1 0,-13 2 0,-18-2-2,-18 0 1,-13-3-4,-17-3-3,-14 4 1,-7-5-10,-2 0 13,-9 1 4,0 0 1,-4 0 3,-6 2-3,-4 2-1,-6 0 2,-6 3 7,-6-1-8,-7 0 4,-1 0 4,8 2 9,2-3-13,7-1 13,6 4-17,7-2 0,-2 4-2,4 1 0,-2 0 1,0 1 3,11 2-3,4-2 2,7-1-2,12 0 1,0-1-1,9-1 0,13 0 0,14-2-4,7 2 4,16 0 0,1 3 0,-4-1 0,2 3 1,-3-3 2,-7 0-3,-1-1 1,1 0-4,-7-2 3,2-1 0,-5-2-2,-3 2 6,-15-3-4,-13 3 0,-10 0 0,-20 3 1,-11 1 7,-16 0-3,-8 1-4,-8 2-1,-7 0-1,0 0-31,0 0-81,-10 0-93,-16 0-213</inkml:trace>
  <inkml:trace contextRef="#ctx0" brushRef="#br0" timeOffset="69856.4847">11910 7830 969,'0'0'86,"0"0"-58,0 0 54,0 0-3,0 0-32,0 0 2,0 0-8,2-20-18,-18 17-6,1-4-9,6 0 15,3-3 33,6-2-19,0-5-12,0-2-2,18 2-15,10 2 1,6 5-4,4 10-3,2 0-2,-7 11 0,-13 14-1,-11 10 0,-9 4-1,-7 5 2,-25-2 6,-11-3-2,-4-7-2,7-11-1,7-7 3,9-6 5,9-5-5,8-1 13,1-2 14,6 0-5,0 0 12,0 0-19,0 0-4,0 0-15,19 3-4,14 8 4,16 4-1,2 9 1,5 2-8,9 1-77,7-2-45,11-8-102,-1-10-236</inkml:trace>
  <inkml:trace contextRef="#ctx0" brushRef="#br0" timeOffset="70329.2417">13395 7654 891,'0'0'320,"0"0"-270,0 0 86,0 0-1,0 0-61,0 0-35,3-26-16,-3 33-19,-11 15-3,-7 10 6,1 0 9,-3 1-8,7-6-5,6-4-3,5 0 3,2-7-2,0-2 4,9-4-4,10-3-1,11-7 5,0 0-5,4 0-17,2-11-22,-3-5-16,-8-1 18,-4 1 16,-8 1 15,-7-3 6,-4-2 6,-2 3 35,0 5 24,0 4 4,0 4 8,0 4-18,0 0-27,0 4-24,0 24-8,0 10 0,0 12-1,1 2 3,4-1-4,1-3-29,-6-2-139,0-5-166,0-4-662</inkml:trace>
  <inkml:trace contextRef="#ctx0" brushRef="#br0" timeOffset="71042.6946">15002 7519 721,'0'0'138,"0"0"-36,0 0 40,0 0 21,0 0-54,0 0-19,0-20-11,0 20-24,-13 0-28,-18 20-11,-14 9-7,-7 9-2,3 1 3,13 4 5,11-7-6,16 1-5,9-4 0,0-7-1,22-2-1,15-9-2,11-10-2,4-5 1,-4-4 0,-8-12-5,-14-4 6,-16-3 2,-10-4 6,0 5-4,-21 5-2,-10 6-1,-12 11-1,-2 0-12,2 14 11,8 9-14,16 1-55,19 1-82,3-5-143,36-6-219</inkml:trace>
  <inkml:trace contextRef="#ctx0" brushRef="#br0" timeOffset="71588.7401">16077 7490 938,'0'0'113,"0"0"-44,0 0 88,0-70-19,0 60-42,0 3-34,-4 4-9,-6 0-25,-6 3-14,-6 0-12,-3 6-2,0 11 1,3 2 0,6 0 0,3 1-1,9-1 0,4-1-4,0-1 0,17-4-1,8-2 5,6-8-1,1-3-7,-6 0 0,-7 0 5,-6 0 3,-13 0 1,0 0 6,0 4-3,-32 9-4,-10 10-5,-8 7 4,4 5 1,12-1 2,14-3-2,14 0-1,6-6 0,6-7-2,20-5 1,10-9 2,3-4 5,0 0-5,-6-10 6,-14-7-2,-4-5 0,-11 0 9,-4-6-2,0 6-11,-1 1-5,-7 5-35,4 5-33,4 3-93,0-3-153,10 2-295</inkml:trace>
  <inkml:trace contextRef="#ctx0" brushRef="#br0" timeOffset="72257.0167">17121 7282 270,'0'0'714,"0"0"-650,0 0 34,0 0 18,0 0-30,0 0-49,0-10-3,0 10 3,0 0-8,0 0 1,0 0 11,0 0-3,0-1 8,0 1-3,0 0-13,0 0-10,0 0-6,0 0-10,0 0 2,0 0-3,0 0-2,0 0-1,-4 0 0,0 7-3,-5 14 0,-5 11 3,-6 1 2,1 0 0,-2-2 1,4-3-1,7-3-1,-1-2 4,8-2 1,3-4-3,0-3-3,0 0 2,17-5 0,5 1 1,12-4-3,5-5-1,3-1-55,0 0-51,-7-7-13,-5-6-61,-13 0 9,-2-2 84,-12-1 40,-3-1 48,0 1 25,0 1 74,0 5 76,0 5 16,0 5-1,0 0-58,0 0-57,0 0-41,0 21-18,0 13-1,-7 7 24,-4 5-29,2 0-8,-5 1-2,-3 1-8,-10-3-84,-8-2-227,-2 2-397</inkml:trace>
  <inkml:trace contextRef="#ctx0" brushRef="#br0" timeOffset="73300.7921">11796 8857 961,'0'0'34,"0"0"26,0 0 87,0 0-34,0 0-47,0 0 5,0 0-16,-9-19-20,9 14-13,21-2-15,9-1-4,7 1-3,1 4 0,-2 2 0,-4 1 0,-7 0 0,-7 0 0,-12 11-11,-6 6 7,0 5 0,-24 1 3,-5 3 0,-3-1-1,10-3 2,6 1 1,16-2-1,0-1-6,16-1 2,10-2-17,6-5 11,4 2 2,-6-4 8,4 5 1,-4-2 0,-7-2 11,-6 1 13,-14-1-4,-3-2-4,0 5 13,-27 0 28,-8 1-9,-10 0-35,1 2-6,-2-3-8,6-2-2,7-4-81,7-8-73,10 0-236</inkml:trace>
  <inkml:trace contextRef="#ctx0" brushRef="#br0" timeOffset="74456.9617">13374 8606 675,'0'0'98,"0"0"29,0 0 39,0 0-35,0 0-44,0 0-37,0-14-12,0 18-34,-2 20 0,-8 5 18,-3 4 16,-4 0-24,4-4-6,6-2 3,5 1-6,2-9-4,0 1 1,12-6 0,15-5-2,5-3 0,7-6-18,0 0-7,-3-3 6,-8-9 8,-4-2 11,-14 4 6,-4 3 7,-4 2 14,-2 4 10,0 1-6,0 0-11,0 13-20,0 16-6,-6 11 6,3 7 0,3 2-1,0 3-53,10-5-77,16-8-122,0-13-236</inkml:trace>
  <inkml:trace contextRef="#ctx0" brushRef="#br0" timeOffset="75498.8155">14872 8444 646,'0'0'190,"0"0"-170,0 0 86,0 0 7,0 0-42,0 0-47,-42-24 2,18 24 4,-5 8-3,0 8-9,6 5 3,4 0 0,10 0-12,6 0-3,3-2-4,3-4-1,19-1-1,10-6 4,8-3 1,2-5-5,-7 0 6,-5 0-3,-10 0 1,-11 0-1,-9 0-2,0 0 10,-3 7-11,-27 20 0,-11 15 1,-5 8 1,6 0-1,15-4-1,19-10 8,6 0 5,9-13-7,17-2 7,7-12-10,1-9 7,0 0 10,-9-4 10,-4-14-5,-12-5 9,-6-4-15,-3-1-3,-3-1-11,-11 4-5,-1 4-32,6 9-27,8 11-54,1 1-145,0 0-247</inkml:trace>
  <inkml:trace contextRef="#ctx0" brushRef="#br0" timeOffset="76016.6934">15983 8567 952,'0'0'64,"0"0"25,0 0 58,0 0-77,0 0-35,0 0-2,-85-47-19,68 47-9,1 11-3,4 5 2,1 4-4,8-1 0,3 4-3,3-3 4,15-3-2,5-7 1,6-3-1,0-7-1,-4 0-2,-2 0-11,-9-11 15,-5 2 0,-4-2 3,-2 5 3,-3 3-4,1 3 16,-1 0-13,4 0-5,-1 16-9,1 8 9,-1 11 14,-3-1 3,0 2 11,0-5-3,-10-4 15,-7-1-24,-5-4 3,-4-6-7,0-3-11,1-2-1,8-3-19,3-3-85,14-5-147,0-7-263</inkml:trace>
  <inkml:trace contextRef="#ctx0" brushRef="#br0" timeOffset="76353.0873">17082 8422 1123,'0'0'55,"0"0"80,0 0 17,0 0-80,0 0-51,0 0-16,-40 9-2,24 17 4,12 2-2,4 1 3,0 2 0,10 0-7,5 3 10,2-2-7,-5-5-4,-5-3 6,-3-5 1,-4-5 0,0-2-1,-22-4-6,-8-3 0,-6-5-49,-2 0-119,10-12-139,14-15-247</inkml:trace>
  <inkml:trace contextRef="#ctx0" brushRef="#br0" timeOffset="76511.4282">17285 8389 921,'0'0'248,"117"-54"-103,-58 34 33,-14 5-67,-14 5-23,-10 6-42,-12 4-15,-8 0-28,-1 0-3,0 0-47,-3 14-102,-21 7-4,-11-1-188</inkml:trace>
  <inkml:trace contextRef="#ctx0" brushRef="#br0" timeOffset="86470.5451">11923 9864 854,'0'0'84,"0"0"-13,0 0 100,0 0-64,0 0-33,0 0-14,0 0-22,0 0-20,0-29-7,0 35-3,-6 14-3,-8 11 15,-2-1 12,4-1-23,1 0-8,11-6 0,0 0-1,11-4 0,10-4-1,16-6-3,2-3 4,3-6-9,1 0-16,-5-11 0,-5-6 18,-7-4 7,-8-2 1,-8 1 1,-4 1 5,2 2 11,-6 5 8,-2 4 7,0 7 4,0 0 9,0 3-18,4 3-28,-4 19-7,4 12 7,2 15 0,0-1 1,-2 0-1,9 1-11,3-8-65,4-5-54,12-9-144,4-15-195</inkml:trace>
  <inkml:trace contextRef="#ctx0" brushRef="#br0" timeOffset="87444.7332">13696 9587 631,'0'0'178,"0"0"-31,0 0-22,0 0 3,0 0-36,0 0-14,-16 3-34,-13 4-14,-8 6-21,-4 1 9,5 2 11,6 0-2,12-2-16,4 1-5,12-1-6,2 5 0,2-1-1,21 1 2,5 0 3,6 0-4,1 1 2,-5-1-1,-5 3-1,-8-4 0,-7-2 0,-4-2 1,-6-2 1,0-2 5,-9 5 3,-17-4 14,-5 0-7,-3-2-9,-2 1-8,0-7-14,6 0-53,2-3-84,4 0-158,5-3-316</inkml:trace>
  <inkml:trace contextRef="#ctx0" brushRef="#br0" timeOffset="88652.5957">14927 9414 566,'0'0'182,"0"0"-110,0 0 68,0 0-35,0 0-20,0 0-7,-114 72 5,75-36-32,1 6-9,2 4-13,7 1-10,12-2-5,11 2-6,6-5-5,6-8-1,20-4 2,12-7-3,8-11 1,7-8-2,-3-4 0,-4 0 0,-12-9 0,-12-8 0,-12 0 2,-10-2 8,0-5-4,-30 9-2,-10 1-4,-7 11-1,-3 3 0,3 0-7,10 15-9,15 2-55,19 3-111,3-6-77,25-5-228</inkml:trace>
  <inkml:trace contextRef="#ctx0" brushRef="#br0" timeOffset="89266.7296">16243 9481 756,'0'0'115,"0"0"-53,0 0 85,0 0-42,0 0-34,0 0-25,-23-45 16,-4 40-52,-9 2 2,-8 3 12,-3 0-1,-1 8-7,13 4 13,5 1-14,18 1-8,5 3-7,7 2 1,3 1 1,22-1-2,16-2 0,9-3-1,3-5-3,-2-6-13,-11-3 6,-11 0-3,-16 0 11,-8 0 3,-5 0 5,0 0 19,-20 0 4,-17 0-28,-14 17-3,-5 7 3,4 5 9,13 7-4,12-3-3,16 1-1,11-4-1,6-8-3,26-2-2,7-11 4,6-9 1,1 0 0,-7 0-2,-10-12 2,-13-8 3,-9-2 2,-7-6 6,0-5-11,-13 7 3,-4 2-3,2 10-17,2 5-34,6 3-101,5 4-106,2-6-211</inkml:trace>
  <inkml:trace contextRef="#ctx0" brushRef="#br0" timeOffset="92162.5501">17087 9190 750,'0'0'98,"0"0"64,0 0 16,0 0-47,0 0-50,0 0-17,3-16-22,-3 16-30,-3 19-3,-11 8-2,-7 7 27,-1 5-13,-2-5-5,0 2-6,3-7 0,6-2-8,5-7 0,5-3-2,2-4 8,3-7-7,0 3 1,0-2 0,3-3 7,20 7-7,6-5 10,12 0-8,5 1 0,-3-1-4,-1-2-34,-9 3-19,-11-5-2,-5 4-42,-8-6-3,-6 0 2,2 0 55,-1-6 39,1-13 4,0-3 30,-1-3 76,-2 5 16,-1 6 3,-1 6-12,0 3-31,0 5-15,0 0-42,0 11-25,0 25-3,-3 19 3,-3 5 0,2 7 0,-1-1-2,-2-3-91,-3-1-129,-10-11-244</inkml:trace>
  <inkml:trace contextRef="#ctx0" brushRef="#br0" timeOffset="100507.0618">6856 6131 208,'0'0'54,"0"0"37,0 0-37,0 0-28,0 0-3,0 0 20,0 0-26,-3-18 5,3 18-5,0 0 8,0 0-8,0 0-7,0 0-10,0 0-3,0 0-42,0 0-73,-3 0 24,-3 0-5,-5 0-14,-5 0 65</inkml:trace>
  <inkml:trace contextRef="#ctx0" brushRef="#br0" timeOffset="100656.6019">6735 6110 244,'-6'-6'96,"-3"1"-32,3-2-10,-4-1-4,-1 3-20,-1-1-9,-4 3-13,-5 3-8,0 0-1,-9 0-23,-6 9-82,-2 4-26,-5-1-56</inkml:trace>
  <inkml:trace contextRef="#ctx0" brushRef="#br0" timeOffset="100837.082">6161 6204 174,'0'0'97,"0"0"-10,0 0-30,0 0-3,0 0-31,0 0-22,-97 33 4,77-26-4,-2 1-1,-2-2-6,2 4-38,-5 0-10,-4 0-14,-2-1-66</inkml:trace>
  <inkml:trace contextRef="#ctx0" brushRef="#br0" timeOffset="101362.6563">5713 6347 116,'0'0'72,"0"0"8,0 0-17,0 0-12,0 0-24,0 0-16,-71 20-5,71-15 0,-3 1 5,-5 2-8,-1 2-3,-4 3-7,-6 1-29,-1 3-48,1-1 0,-1-1-7,1 0 50,6-1 41,5-2 6,-1 1 29,6-1 27,0 0-12,3-2-20,0-1 8,0 1-3,0 2-12,0 5 5,-4 4-2,-5 8-1,0 7-6,-3 1-14,7 4-5,1 6 0,4 3-15,0-1-12,0-1-6,13-2 14,1-7 11,-2 0-7,1-5-11,0 6 10,-2-4 5,1 3 4,-5 5 7,2-4-1,-5-1 1,3 0 0,-4 0 1,0-3-2,1 4 2,-1-2 0,3-5-1,3 1 2,0-9-5,8-2 3,3-6-3,-3 1-25,-1 0-32,-1 2 23,-4-1 32,2 0 4,-5 1 1,6-3-1,-4 0-13,7-3-57</inkml:trace>
  <inkml:trace contextRef="#ctx0" brushRef="#br0" timeOffset="101488.9929">5843 7883 93,'0'0'111,"0"0"-29,81 6-50,-49-6-16,4 0-4,-4 0-2,5 5-7,-4-2 1,-3-1-4,4 5-12,-6-5-77,8 4-139</inkml:trace>
  <inkml:trace contextRef="#ctx0" brushRef="#br0" timeOffset="101902.5924">6917 7810 285,'0'0'10,"0"0"-9,105-50 2,-67 31-1,-8 5-1,0-2 2,-5 0 9,-8-5 4,-1 1 9,-4-2 9,-3-4-22,3-1 4,4-6 1,2-3 1,3-4-17,4-6 1,-2-4-1,2-5-1,-5 3 14,-4 1 31,-5 5-9,-1 2 12,-10 2-11,0-8-14,0 0 1,-13-7-11,-13-2 6,-13 1 2,-10 2-8,-9-4 0,1 1-1,1 2-3,15-1 7,10 5-9,10 8-7,6 8-1,-2 12-80,-6 9-165</inkml:trace>
  <inkml:trace contextRef="#ctx0" brushRef="#br0" timeOffset="109506.8659">6074 6471 230,'0'0'2,"0"0"-2,0 0-50,0 0-132</inkml:trace>
  <inkml:trace contextRef="#ctx0" brushRef="#br0" timeOffset="109649.2444">6074 6471 73,'-20'-1'22,"20"1"-22,0 0-36</inkml:trace>
  <inkml:trace contextRef="#ctx0" brushRef="#br0" timeOffset="111217.0177">6638 6790 245,'0'0'9,"0"0"-1,0 0 5,0 0-9,0 0-4,0 0 0,-3-7-9,3 7-47,0 0-3,0 0-3</inkml:trace>
  <inkml:trace contextRef="#ctx0" brushRef="#br0" timeOffset="151308.4572">14822 10419 669,'0'0'128,"0"0"-114,0 0 44,0 0 50,0 0-37,0 0 0,0 0 4,0-6-11,0-1 1,0 4-4,0-3-19,0 3 6,0-5-20,8 5-7,4-3-2,8-4-2,10 3-15,5 2-1,-3 0 4,-2 5-3,-4 0-2,-7 0 3,-7 17-3,-6 2 0,-6 10 1,0 3 0,-18-1 1,-8-1 2,1-6-2,5-5-2,3-5 3,8-4-2,5-7-2,4-3 1,0 0 0,0 0-6,4 0 6,14 0 0,9 0 6,3 0-2,1 0-2,-1 0-2,-4 7 1,-2 9-2,-8 7 1,-3 0 0,-10 1 0,-3-5 4,0 1 13,-21 0 19,-1-6 7,-11-1 6,-2-3-4,-2-3-11,-1-2-20,2-2-8,3-3-5,9 0-1,0-8-24,8-9-64,3 0-80,10 0-94,3-2-249</inkml:trace>
  <inkml:trace contextRef="#ctx0" brushRef="#br0" timeOffset="153027.5315">15970 10159 507,'0'0'96,"0"0"-56,0 0 73,0 0 17,0 0-43,0 0-13,0 9 9,0-9-16,0 0-12,0 0-1,0 0-6,2 0-4,-1 0 0,6-6-9,2-5-4,1-1-25,8-1-3,3 2 3,1 5-1,-2 3-1,-1 3-4,-3 9 8,-2 20-5,-8 9 0,-6 12 7,0-1 1,-22-2-4,-4-3 0,-8-2-2,1-9-2,5-7-2,1-6 4,10-10-5,10-8 5,3 1 1,1-3 11,3-5 17,-4-9 8,4-9-30,0 6 6,0 3 5,4 4-11,9 7 1,2 3-10,12 0-2,-1 17 2,1 8-3,0 0-3,-3-2-1,-4 4-64,2-4-60,3 0-68,5-7-168,6-3-362</inkml:trace>
  <inkml:trace contextRef="#ctx0" brushRef="#br0" timeOffset="153597.2382">17076 10132 951,'0'0'66,"0"0"-48,0 0 113,0 0-10,31-82-29,-31 69-30,0 2-2,-6 4-14,-18-1-14,-8 4-12,-7 4-4,-4 0-6,1 19-2,6 5-2,11 5 0,11 1-6,14 0-2,0-1 0,17-7-1,12-5 1,9-3 0,5-11 2,3-3 0,-3 0-1,-2 0-3,-12-2 1,-10-5 3,-8-1 1,-9 6 5,-2 2 5,-8 0-10,-22 17-1,-9 12-7,-6 11 7,9 5 0,12-1 0,13-1-5,11-7 3,0-9-1,20-8 2,11-9 1,4-6 3,5-4 4,2-8 3,-7-14 8,-3-8 0,-8-10 3,-10-3-4,-8-7-13,-6 4-4,0 6-2,-23 12-37,-12 14-63,-12 9-63,-11 5-147,-12 0-330</inkml:trace>
  <inkml:trace contextRef="#ctx0" brushRef="#br0" timeOffset="154760.118">11335 10902 267,'0'0'489,"0"0"-431,0 0 100,0 0-58,0 0-44,0 0-32,0-5-9,-3 17-5,0 7 12,-4 5 19,-1 1-18,8-1-9,0-2-1,0-1 0,0-5-7,0-3-4,8-3 2,-1-3-1,-1-4-2,0 1 1,-5-4 0,1 0 3,4 0 4,-3-17 5,4-6-12,1-4 1,-5 2-3,-3 1 0,3 1 0,0 9 3,0 1 9,-3 7 0,3 0 14,1 6-3,-4 0-9,3 0-8,1 0-6,7 3-1,7 10 1,0 7 2,3 3 0,-2 4-2,-5-2 2,5-2 0,-6-3-1,0-6-1,0-4-2,-1-3 2,-2-7 4,-3 0-4,2-4 4,2-13 1,-5-9-1,-3-3 6,0-7 2,-3-1-9,0 4 5,0 5-4,0 12-1,0 7 1,0 3-4,0 4 0,0 2-39,0 0-70,0 0-75,0 0-170,4 0-353</inkml:trace>
  <inkml:trace contextRef="#ctx0" brushRef="#br0" timeOffset="155097.6594">11796 10858 226,'0'0'584,"0"0"-465,0 0 2,0 0-5,0 0-61,0 0-32,6 33 6,-6-13 40,4 4-38,2-2-20,1-4-1,3-1-2,-1-8-5,4-4-1,-1-3 1,6-2 0,-3-3 2,1-13 3,-2-6 1,-7-7 5,-1-4 3,-3 0-2,-2 4-4,1 8-1,-2 9 9,0 1-2,0 8-12,0 3-5,-3 0-16,-3 0-79,-4 0-102,4 0-105,3 0-262</inkml:trace>
  <inkml:trace contextRef="#ctx0" brushRef="#br0" timeOffset="155307.6238">12063 10749 907,'0'0'109,"0"0"46,0 0-39,0 0-70,0 0-20,0 0 32,42 73-28,-32-40-15,-1 0-6,0-3-6,-2-6-3,1-2-13,-5-8-82,-3-3-132,0-8-163</inkml:trace>
  <inkml:trace contextRef="#ctx0" brushRef="#br0" timeOffset="155503.3032">12257 10690 1053,'0'0'131,"0"0"43,0 0-37,0 0-87,0 0-8,56 77 43,-30-34-49,-7 2-29,-1 1-7,0-3 0,-6 2-86,1-6-98,-3-7-195</inkml:trace>
  <inkml:trace contextRef="#ctx0" brushRef="#br0" timeOffset="156147.9248">13210 10694 971,'0'0'72,"0"0"6,0 0 81,0 0-84,0 0-67,0 0-6,9 30 8,-9 2 6,0-2-8,0 3-2,0-2 3,0-9-7,0-2 0,3-7 1,-3-7-3,3-3 1,-3-3 1,0 0 3,0-20-2,0-5-3,3-8-6,0 0 3,-3 4 3,3 4 0,-2 6 1,2 7 0,0 4 5,-2 4 9,1 2-1,-1 2-3,4 0-11,6 11-3,2 9 3,-3 5 1,5 1 1,-2 0-1,0-5 0,-2-3-1,2-4 1,-7-7-1,4 1 0,-7-8 0,3 0 0,0-9 7,1-16 8,4-8 9,-8-4-4,3-2-5,-6 0-7,3 9-2,-3 5-2,0 13 2,0 2-3,0 7-3,-3 2-16,-1 1-43,2 0-81,-4 0-95,6 0-70,0 1-214</inkml:trace>
  <inkml:trace contextRef="#ctx0" brushRef="#br0" timeOffset="156476.9181">13469 10631 697,'0'0'153,"0"0"27,0 0-25,0 0-66,0 0-33,0 0-22,9 20-2,-2-3 25,0 2-30,2 0-7,4 1-7,0-3-10,4-4 0,-1-2 2,4-5-3,-5-5 1,1-1 0,-2 0 4,-1-10 0,-4-8 8,-3-8 8,-2 0-6,-4-1-3,0 0-6,0 5-3,-4 8 1,-5 9-6,-1 0-2,-6 5-24,2 0-36,2 0-41,3 0-80,6 0-71,3-5-150</inkml:trace>
  <inkml:trace contextRef="#ctx0" brushRef="#br0" timeOffset="156701.4294">13674 10442 795,'0'0'145,"0"0"26,0 0-7,0 0-63,0 0-38,0 0-16,37 14 7,-22 16 17,-7 3-20,2-3-27,-3-4-13,0-1-3,-1-4-8,-2-2 0,-1-2-11,-3-6-73,0-2-52,0-5-127,0-4-115,0-5-331</inkml:trace>
  <inkml:trace contextRef="#ctx0" brushRef="#br0" timeOffset="156910.5381">13887 10326 981,'0'0'112,"0"0"96,0 0-15,0 0-111,0 0-60,0 0 63,40 71 15,-22-29-45,-1 2-14,-6 1-19,3-1-10,-2-7-8,-3-6-4,-6 3-1,-3-5-17,0 3-79,-24 0-131,-8-3-211</inkml:trace>
  <inkml:trace contextRef="#ctx0" brushRef="#br0" timeOffset="158389.4482">7120 13643 142,'0'0'683,"0"0"-653,0 0 13,0 0 60,0 0-48,0 0 10,0 0-29,0-43 16,0 33 2,-3 0-10,-8 1 18,-5 2-21,-8 4-19,-1 3-10,-9 0-1,0 10-7,-2 12 1,1 9 4,2 4 4,5 7 3,10 5-5,15 3-3,3 1-4,10-5-4,26-3 0,15-14-4,12-9-12,11-13-60,11-7-80,-1-10-111,-5-16-174</inkml:trace>
  <inkml:trace contextRef="#ctx0" brushRef="#br0" timeOffset="158734.9417">7578 13667 731,'0'0'109,"0"0"9,-108-4 5,71 20-40,6 9 4,11 4-41,4 3-11,16 2-16,0-4-12,9-5-6,21-8-1,1-10-1,9-7 1,-1 0-41,-4-20-16,-5-6 22,-7-4 13,-13-3 14,-4 2 8,2-1 15,-5 5 27,0 7 4,0 7 5,0 10-13,3 3-17,4 0-12,0 7-9,10 13 4,-2 6 1,0 4-5,0-1 0,-6 1-1,3-7-42,-2-2-93,-1-6-72,-5-10-128</inkml:trace>
  <inkml:trace contextRef="#ctx0" brushRef="#br0" timeOffset="159004.7274">7843 13662 678,'0'0'155,"0"0"-66,0 0 33,0 0-44,0 0-8,88-5-9,-68 35 17,-4 1-27,-7-3-19,-4-5-4,0-7-5,-5-5-7,1-8-5,-1-3 12,0 0 32,2-8 31,3-14-28,-2-12-54,9-8-1,7-5-3,5 5-4,2 9-20,3 10-25,-8 16-41,0 7-49,-5 0-142,7 3-131</inkml:trace>
  <inkml:trace contextRef="#ctx0" brushRef="#br0" timeOffset="159641.7038">8677 13590 835,'0'0'240,"0"0"-148,0 0 34,0 0-49,0 0-1,-83-59-23,57 53-21,-6 6 1,0 0-22,-5 12 2,3 15-4,3 2-4,12 2 3,6-1-8,10 0 0,3-5-2,3-5 1,22-3-1,8-4 0,6-13-9,1 0-29,2-4-8,-4-16 9,-6-9 12,-8-4 10,-8-11 17,-7-7 1,-6-5 6,-3-4 16,0 11 2,0 5 29,0 18-10,0 12 1,0 9 8,0 5-13,0 0-38,0 25-2,0 12-2,0 10 2,0 1 2,0 2-2,1-3 1,7-11-1,6-7-23,-1-9-45,4-4-36,6-11-36,-4-5-80,7-4 40,0-13-46,11-9 71,10-7 155,-5 0 138,-9-4-21,-14 11 8,-13 2-10,-3 12 32,-3 4-4,5 8-28,-5 0-49,0 15-53,0 14-12,0 4 25,0 6-13,0 1-12,0-3-2,0-5-5,-7-3-73,3-7-60,1-10-168,3-9-279</inkml:trace>
  <inkml:trace contextRef="#ctx0" brushRef="#br0" timeOffset="159807.5173">9071 13221 1123,'0'0'247,"0"0"-200,0 0 70,0 0-53,0 0-51,0 0-13,-75-34-60,89 55-54,17 5-179,9-3-293</inkml:trace>
  <inkml:trace contextRef="#ctx0" brushRef="#br0" timeOffset="160391.3534">9369 13425 1068,'0'0'271,"0"0"-92,0 0 1,0 0-45,0 0-32,0 0-19,-23-17-57,-2 8-27,-3-4 0,4 2 0,8 5 0,9 3 0,7 0 0,4-5 0,18-1 0,8-4 0,9-1 0,7 2 0,-4 5 0,-10 1 0,-9 5 0,-14 1 0,-6 0 0,0 0 0,2 7 0,1 15 0,1 8 0,-4 4 0,-3 8 0,0 2 0,0 2 0,6-3 0,4-7 0,-4-7 0,0-9 0,-3-9 0,0-5-18,-2-6-2,-1 0 3,7-4 14,-3-18 3,2-8-5,0-4-3,0 5 0,-3-1 2,5 5 5,0 5 0,3 6 1,2 4-5,-4 3 2,1 7 1,4 0-7,1 0 9,-2 17-2,-3 9-3,0 1 5,-10 6-5,0-3-6,0-1-34,0-6-60,-3-6-37,3-4 5,0-7-66,13-6-57,17 0-110</inkml:trace>
  <inkml:trace contextRef="#ctx0" brushRef="#br0" timeOffset="161135.5926">10075 13455 660,'0'0'192,"0"0"-14,0 0-22,0 0-36,0 0 18,-36-76-57,13 76-15,4 0-25,-9 7-4,7 12-21,6 9-6,1 1 0,10 0-9,4 2-1,0-8 0,7 0 0,13-8-1,6-8-5,3-4-18,4-3-19,-7-6 5,0-13 21,-8-5-4,-8-6 13,-7-3 3,-3-3 5,0 7 2,0 2 0,0 13 2,-3 8 10,0 6 1,2 0-15,-2 14-10,1 8 7,2 8 1,0-3 0,9-5 2,11-1 0,5-9-6,5-4-9,5-8-10,2 0 3,2 0 3,-4-20 9,-5-4-46,-15-7 8,-7-11 16,-5-4 15,-3-9 16,0-5 1,0 9 5,-5 9 17,-1 13 24,0 12 14,3 10-4,0 7-15,0 3-40,0 27-1,0 15 0,3 10 15,0 1-12,3-3 3,12-7-6,6-7-1,1-8 0,0-6-25,8-8-5,-1-7-9,-1-10-39,-4 0-7,-5-10 18,-2-14 23,-8-8 21,1-8 24,-7 1 3,0 2 26,-3 12 25,1 11 12,-1 7 12,0 7-3,0 0-47,0 14-27,0 13-1,-4 4 3,1 3-2,0-4-2,3-2-10,0-3-94,0-8-135,0-12-259</inkml:trace>
  <inkml:trace contextRef="#ctx0" brushRef="#br0" timeOffset="161321.552">10604 12964 1239,'0'0'59,"-36"-76"88,26 52-38,7 10-42,3 8-16,0 6-51,0 0-2,20 6-86,17 11-26,13 4-112,13-4-146,-5-5-159</inkml:trace>
  <inkml:trace contextRef="#ctx0" brushRef="#br0" timeOffset="161517.2003">10971 12953 589,'0'0'283,"0"0"-118,0 0-27,0 0-29,0 0 49,-3 90-32,-7-44-29,4 7-18,3-2-2,-3 3-30,4-1-19,2-7-18,0-9-4,0-2-6,0-11-4,0-4-28,0-7-83,0-7-90,0-6-98,2 0-152</inkml:trace>
  <inkml:trace contextRef="#ctx0" brushRef="#br0" timeOffset="161666.6019">10955 13277 993,'0'0'102,"0"0"73,0 0-39,0 0-69,0 0-44,0 0-23,43-13-1,-6 12-40,3-5-125,2 3-127,0-8-173</inkml:trace>
  <inkml:trace contextRef="#ctx0" brushRef="#br0" timeOffset="162011.3313">11289 13191 821,'0'0'180,"0"0"-56,0 0-39,0 0 3,0 0-44,0 0-12,13 63-8,4-57 3,5-6 5,2 0-16,-2-3-8,1-17 0,-1 0-5,-6-9 2,1 0-4,-8-2 0,1-2 4,-3 10-5,-1 9 5,1 14 5,-3 0-3,-1 31-3,6 9-2,-4 12 10,2 10 5,-4 2 6,-3 4 9,0-5 30,-15-3 1,-17-7 5,-7-11-28,-8-6-15,-8-6-14,-3-9-11,-3-5-35,1-8-29,2-8-140,-3 0-120,1-20-550</inkml:trace>
  <inkml:trace contextRef="#ctx0" brushRef="#br0" timeOffset="162815.0676">12491 12596 793,'0'0'129,"0"0"-99,0 0 84,0 0-27,0 0-48,0 0-16,-87-20-14,50 40 11,3 4 19,13 2-6,12 1-11,9 2-11,0 7-6,15 1 2,15 6 3,3 0-1,5 6 8,2 4-8,-2-2 1,-6 0-6,-8 2-4,-14-7 1,-10-2 1,-11-9-1,-17-5 4,-1-9-5,6-6-5,0-10 2,10-5 2,6 0 1,5-5 10,2-10-9,0-2-1,0 4 2,0 9 2,0 1 1,0 3 2,2 17-7,5 23 2,2 18 3,-5 20 15,-4 6-9,0 8-3,-7 5-4,1-5 7,3-3 56,3-12 10,0-8-45,0-12-15,16-8 0,7-7-5,2-9-3,5-13-8,1-11-1,5-9-55,2 0-76,3-25-90,-2-6-228</inkml:trace>
  <inkml:trace contextRef="#ctx0" brushRef="#br0" timeOffset="164704.4603">13250 13065 635,'0'0'60,"0"0"100,0 0-14,0 0-57,0 0-4,0 0-10,0 0-12,0 0-7,0 7-20,0 10-17,1 9-11,6 7 28,-1 7-13,7-5-14,-6-1-5,1-4 1,4-3-4,-6-8 1,-4-6-1,-2-4-2,0-6 1,0-3-1,4 0-1,-1-3 2,0-19-1,5-7-4,1-7-1,4 2 5,-3 4 0,0 7 0,0 4-2,3 5 3,-1 8-1,-3 2-2,4 4 0,1 0-1,2 10 1,-2 13 3,5 4 0,-4 1 0,-1-3 1,-2-3 0,-1-8-1,-5-4-1,-3-3 0,0-7 1,0 0-5,6 0-1,6-14 6,-3-8 2,5-9-1,-1 4 1,-3 1-2,-1 1 0,6 8 0,-6 7 3,2 3-1,-2 3 1,2 4-1,-3 7-1,2 12 2,0 5 6,-2 6-1,-2-1 0,-4-2-6,0-1-2,-2-7 0,0-2-1,0-7-44,1-3-90,7-7-122,4 0-172</inkml:trace>
  <inkml:trace contextRef="#ctx0" brushRef="#br0" timeOffset="164915.9943">14063 13108 906,'0'0'172,"0"0"-74,0 0 101,0 0-94,0 0-80,0 0-15,33 17 33,-20 9-16,2-3-14,-4 1-7,-5-1-4,-3-4-2,-3-2-26,0-1-62,-6-2-120,-7-8-152</inkml:trace>
  <inkml:trace contextRef="#ctx0" brushRef="#br0" timeOffset="165168.8533">13964 12762 1010,'0'0'46,"0"0"90,0 0 55,0 0-82,0 0-50,0 0-15,-38-50-25,38 50-19,0 0-5,-2 0-50,-2 6-85,-5 19-146,-9 0-44</inkml:trace>
  <inkml:trace contextRef="#ctx0" brushRef="#br0" timeOffset="168485.0246">14352 13051 549,'0'0'190,"0"0"-144,0 0 146,0 0-108,0 0-31,0 0-32,0 0-11,0-18-7,0 18-2,2 0 1,-2 0 3,1 0 15,-1 3-1,0 2-1,0-3 9,0 1-8,1-1-9,-1-2 3,2 0-3,-2 0-1,0 0 3,0 0 7,0 0 5,3 0 6,-3 0-3,0 0-5,0 0-2,0 0-7,0 0-2,1 0-1,3 0-6,-1-2-4,-3-1 1,0 3-1,0 0 1,0 0-1,0 0 2,0 0-2,0 0-4,0 0 0,0 0-6,0 0-10,0 0-15,0 0-18,0 0-31,0 0-67,0 0-37,0-2-215</inkml:trace>
  <inkml:trace contextRef="#ctx0" brushRef="#br0" timeOffset="180955.4223">14358 13179 456,'0'0'30,"0"0"64,0 0 4,0 0-18,0 0 8,0 0-5,0 0 10,23-61-22,-23 58 13,0 0-17,1 3-8,-1 0-14,0 0-16,0 0-21,3 0 1,6 0-9,1 3 2,7 10 3,-4 4 0,-1 0-3,2 0 2,-5-5-3,-5 1 1,1-4 0,-1-1-1,-3-6 1,1-2-2,-2 0 1,1 0 2,2 0 4,3-5 6,4-15-7,4-4-6,1-3 2,5-2-1,-5 3-1,2 6 1,0 1 2,-7 9-3,-2 8 6,2 2-1,4 0 0,-5 20-4,4 8 4,-3 1 6,0 1-4,-3-4-3,-1-2-3,-2-4-1,4-4 0,-2-7-76,9-8-104,-3-1-130,7-4-305</inkml:trace>
  <inkml:trace contextRef="#ctx0" brushRef="#br0" timeOffset="181136.0882">14938 13002 897,'0'0'110,"0"0"20,0 0 71,0 0-85,0 0-79,0 0-27,3-5-8,3 27 34,0 2-26,0-2-9,-2-3-2,-4 1-30,0-6-124,0-4-168,-11-10-429</inkml:trace>
  <inkml:trace contextRef="#ctx0" brushRef="#br0" timeOffset="181307.5537">14885 12709 1106,'0'0'17,"0"0"138,0 0-12,0 0-98,0 0-45,0 0-3,-27-33-57,51 59-90,3 3-145,2-5-291</inkml:trace>
  <inkml:trace contextRef="#ctx0" brushRef="#br0" timeOffset="181833.5642">15158 12905 662,'0'0'39,"0"0"107,0 0 29,0 0-50,45 84-25,-35-54-14,-1-6-30,-3-2-23,-2-5-9,-1-7-13,-1-3-4,-1-5-5,4-2 1,-5 0 1,3 0 1,6-6 5,1-17-9,5-8-1,-1-4-2,0 5 0,-5 1 2,0 12-1,-1 7 1,-5 6 0,0 4-2,0 0 1,3 6-13,5 14 13,8 1-2,-8-1 6,0 0-3,1-4 0,-1-6 1,2-3-2,-3-4 1,4-3 0,4 0 5,-1-13-4,8-7 2,-6-3 2,0-6-4,0 0 4,-2 4-3,-2 3 0,-4 10 7,-6 7 7,-2 5 4,3 0-15,-2 13-2,2 13 1,0 7 6,1 0-2,-4 3-7,0-5-1,1-3-1,2-5-56,9-6-78,6-9-147,1-8-166</inkml:trace>
  <inkml:trace contextRef="#ctx0" brushRef="#br0" timeOffset="182117.3626">15962 12847 968,'0'0'64,"0"0"68,0 0-29,0 0-89,0 0 46,-15 95-12,16-61-21,13-1-6,4-6-8,-3-5-6,1-8-5,1-5 1,0-9 0,5 0 10,-2-13 22,1-12 0,-3-9 2,-9-9 7,-5-1-18,-4 5-19,0 6-1,-3 7-6,-14 13 0,0 3-73,4 6-63,7 4-138,6 0-266</inkml:trace>
  <inkml:trace contextRef="#ctx0" brushRef="#br0" timeOffset="182575.3408">16278 12784 681,'0'0'132,"0"0"-121,0 0 139,0 0-23,40 94-55,-31-64-1,3-8-33,-5-2-16,0-11-13,-1-2-7,-3-4 1,0-3 5,8 0-7,3-10-1,7-10-10,2-6-24,0-7 13,-2 0-19,0 4 21,-6 8 16,-5 8 2,-3 13 0,0 0-3,-4 13-4,0 8 8,4 8 0,-3-5 4,2-7-4,3-5 1,2-4-3,-2-6 4,-2-2-2,6-7 13,2-13 20,2-9 2,1-7 13,6-5 7,-2 2 2,6 6-2,-8 16 16,1 17-25,-9 8-39,-1 27 8,2 11 7,-7 11-14,-2 2-3,-1 4-5,-2 4-16,-1-1-140,0-10-276</inkml:trace>
  <inkml:trace contextRef="#ctx0" brushRef="#br0" timeOffset="183488.5842">17934 12603 620,'0'0'114,"0"0"-61,0 0 131,0 0-96,0 0-65,0 0-8,-29 73 40,29-40-15,0-7-17,0-3 3,10-9-10,1-4-5,-2-10 3,4 0 2,6-5 9,1-17 0,9-7-15,0-12-4,4-2-3,-1-3-2,-3 7 1,-3 12 0,-8 11-2,-3 10 10,-5 6 4,3 6-7,1 20 2,1 10 0,-3 10 7,0-5-5,3-3-4,-3-10 0,5-6-5,-5-8-1,-1-4 2,-4-10-2,4 0 1,2-3 5,10-17-3,0-11 1,6-8-5,-2-6 3,-2 4-1,-1 9-1,-11 11 3,0 11-3,-2 7 5,1 3 5,3 10-11,-2 20 3,4 9 7,-8 6 1,0-1-3,-4 1-8,-2-6 0,0-3-1,-1 0-65,2-10-117,6-13-207</inkml:trace>
  <inkml:trace contextRef="#ctx0" brushRef="#br0" timeOffset="183767.2586">19582 12279 1150,'0'0'61,"0"0"110,0 0-5,0 0-53,0 0-56,0 0-43,3 17-9,3 23 34,3 9 4,-2 4-20,0 0-11,-1 6-11,1-4 1,-4-4-4,-3-5-2,0-10-85,1-2-101,1-12-102,1-9-317</inkml:trace>
  <inkml:trace contextRef="#ctx0" brushRef="#br0" timeOffset="184173.3755">19431 12514 266,'0'0'752,"0"0"-716,0 0 151,0 0-28,0 0-99,0 0-46,52-67-3,20 67 1,6 0-8,2 0-1,-6 4-3,-8 3 0,-12-7 0,-13 0 1,-15 0 1,-12 0-1,-5 0-1,-9 3 3,0 6-1,-10 5-2,-7 13 4,0 5-2,5 5 2,12 3-4,0-4-3,17-7 1,15-5-1,21-7 3,9-8 3,10-9-2,-2 0 4,-13-9-5,-19-15 3,-20-10-3,-18-8 10,0-4-4,-20-4-6,-15 14 0,-5 9-19,-5 15-36,-3 12-100,-2 0-94,0 0-289</inkml:trace>
  <inkml:trace contextRef="#ctx0" brushRef="#br0" timeOffset="185416.804">21118 12226 685,'0'0'54,"0"0"122,0 0-45,0 0-46,0 0-8,0 0-1,-12-20-21,12 18-8,0-1-10,0-5-4,11 2-18,5-5-7,7 2-1,2-1 5,2 0 1,-2 4-1,0 2 3,-7 4-4,-3 0 0,-4 6-1,-4 18-10,0 5 14,-4 8-8,0-1 9,-1-3-11,-2-6 0,3-8 0,-3-4-2,1-6-2,-1-6 0,2-3 0,-2 0 4,1 0 1,7-3 11,4-14-2,7-12-11,8-8-3,5-2 1,3-2 0,-5 5-1,-6 10 0,-3 5 0,-8 7 9,2 3-2,-1 11 5,0 0-6,2 13-5,-2 14 2,-4 8 3,-2 7-3,-2-8-1,-5-1-1,1-2-1,1-6-8,2-3-80,4-7-70,7-5-190,11-10-487</inkml:trace>
  <inkml:trace contextRef="#ctx0" brushRef="#br0" timeOffset="185928.0882">22137 12101 972,'0'0'63,"0"0"55,0 0 70,0 0-72,0 0-63,0 0-34,25-29 5,-4 29 4,6 0-9,-3 0-10,-4 3-4,-1 0 10,-4 1-11,-2-4-1,-2 3-2,-3-3-1,-3 2 3,1-2-2,-2 0-1,-2 0-2,2 0 1,-4 0-3,0 0 3,0 0 0,0 0 1,0 0 0,0 0 0,0 0 2,0 0 0,0 0 0,0 0 3,0 0-5,0 0 4,0 0-3,0 0 0,0 0 0,0 0-1,0 0 0,0 0 0,0 0-1,0 0-1,0 0-3,0 0-6,0 0-8,0 0-2,0 0-4,0 0-2,0 0-16,0 0-14,0 3-38,0-1-18,-4 0-37,-4 1-25,2 1-92,0-1-296</inkml:trace>
  <inkml:trace contextRef="#ctx0" brushRef="#br0" timeOffset="191431.081">22170 12137 859,'0'0'88,"0"0"-27,0 0 78,0 0 14,0 0-53,0 0-46,0 0-34,-14-27-12,44 43 13,11 1 20,5 3-23,-2 1-11,-3-4-4,-4 0-3,-9-8-2,-4-1-47,-9-6-50,-2-2-70,-4 0-8,1-10 17,0-11-52,-4-1 154,0-5 58,-6-4 71,0 5 73,0 1 26,0 8-43,-8 7-3,-2 7 6,-8 3-57,-7 10-29,-7 17-16,-4 8 18,-1 5-4,3 1-19,2-2-11,2-4-10,1-2-2,5-6-2,5-8-32,8-4-42,7-6-43,4-9-123,9 0-157,17-17-356</inkml:trace>
  <inkml:trace contextRef="#ctx0" brushRef="#br0" timeOffset="191597.6178">22401 12112 793,'0'0'167,"0"0"-94,0 0 68,0 0-9,0 0-54,0 0-63,-70 9 1,49 27-6,6-3-10,4 3-2,6-5-34,5-2-88,0-5-107,8-12-155</inkml:trace>
  <inkml:trace contextRef="#ctx0" brushRef="#br0" timeOffset="192399.2994">22729 11966 935,'0'0'67,"0"0"-2,0 0 73,0 0-21,0 0-75,0 0-9,12-10 3,-12 10-6,0 0-4,0 0-2,0 0-6,0 0 1,0 0-2,1 0-5,4 0-4,2 13-5,1 4 16,4 5 6,-5 5-14,-1 6 1,2-1-1,-3-6-4,0 2-3,-1-9-2,1-2-2,0-6 1,-1-6 0,-1-2 1,-1-3-1,2 0 0,3-3 3,7-13 4,3-7-5,3-10-2,0-4-1,2-2-2,-3 6 2,-4 4 0,-4 12 0,-4 10 1,-6 1 0,1 6-1,-2 0 1,1 0-1,4 6-11,0 11 9,2 5 1,2 2 2,0-4-2,-2 0 2,-1-8 0,2-2-1,-4-3 2,1-4-3,-1 0 1,4-3-1,3 0 1,8-13 1,1-12 1,6-3 1,-3-8-3,0 0 0,-1 3 1,-2 3-1,-8 10 1,-2 3 0,-3 11 8,-4 3 9,-1 3 4,-2 0-3,1 6-19,1 14 3,-1 13-2,1 7 11,-2 3-6,0 0 9,0 3 7,0-3-8,0-7-7,0-3-5,0-4-1,0-4 0,0-9-2,0 1-13,0-8-81,-2-1-76,-8-8-83,1 0-170</inkml:trace>
  <inkml:trace contextRef="#ctx0" brushRef="#br0" timeOffset="194131.6177">23816 11252 195,'0'0'81,"0"0"-15,0 0-25,0 0 25,0 0-34,0 0 14,-1-9 15,1 9-20,0 0-7,0 0-11,0 0-6,0 0 3,0 0 12,0 0 11,0-4 10,0 3 5,0-5-18,0 3-21,0 0-1,0 3 15,-2-4-10,2 1-5,0 3 7,0 0 1,0 0 0,0 0-14,0 0-8,0 0 4,0 0-3,0-1-5,8 1 0,8-3 0,-2 3 2,2 0 1,-2 0-2,-1 0-2,-1 0 2,-5 0-1,4 0 2,-5 0-2,3 0 6,1 0-3,-1 0-1,3 4 5,1-1-2,-4 1 3,-3-1-2,-1-3-4,-4 0 1,1 0 3,-1 0 0,-1 3-4,0-3 3,2 3-4,-2 0 0,2 2 2,2 0 4,-3-1-3,4 1-1,-2 0 2,1 2 1,-2-1 0,1-4 1,-2 0-5,1 1 2,-2-3 1,1 3-3,-1-3 1,0 4-2,0-4 4,2 3 7,-1 2-6,-1-4-2,2 5 7,0-2-10,-1 2 5,1-2 0,0 2-4,-2-2 2,0-2 0,0 6-1,0-2-2,0 8 2,0-1 7,-4-1-1,-2-1-5,-2 5 4,-1 4-4,-2 4 5,0 5-1,0 5-2,3-5 7,1 3-6,7-4-3,0-2 3,0-3-5,18-2 3,6-7-1,4 1-1,5-5 1,0-4 0,1-4 3,1-2-2,-4 0-3,-1-13 3,-5-1 0,-8 2 1,-4 1 5,-8 3 13,-4 4 7,-1 4 7,0-2-8,0 2-14,0 0-7,0 0-9,0 0-4,0 22-4,-7 15 8,-5 8 9,1 9 1,4 5 1,1 7-1,2 3 7,2 2-8,2-2-2,0-2 2,0 1 3,10 1-5,8 1 5,7-4 38,-1-7-45,-4-9-2,-10-8-2,-5-8 1,-5-12 0,-12-2-1,-31-6-2,-17 0-45,-12-9-127,-2-5-110,10-13-690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3T09:26:54.929"/>
    </inkml:context>
    <inkml:brush xml:id="br0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700 4163 971,'0'0'75,"0"0"-37,0 0 33,0 0 1,0 0-10,0 0-30,0 0 9,21 61 46,-15-30-47,1 2-20,-4 1-8,0-1-6,-3 0-6,0-4-22,0-4-70,0-6-88,0-12-123,8-7-220</inkml:trace>
  <inkml:trace contextRef="#ctx0" brushRef="#br0" timeOffset="203.0075">958 4153 973,'0'0'91,"0"0"-38,0 0 61,0 0-7,0 0-47,0 0-24,9 63 38,-9-26-34,0-1-26,0 0-12,0-2-2,0-5-43,0-5-80,3-12-200,6-12-241</inkml:trace>
  <inkml:trace contextRef="#ctx0" brushRef="#br0" timeOffset="374.0003">1219 4092 141,'0'0'1025,"0"0"-948,0 0-16,0 0 9,0 0 83,36 113-65,-24-65-64,-6 1-21,-4-1-3,3 0-71,-5-4-118,-10-8-220</inkml:trace>
  <inkml:trace contextRef="#ctx0" brushRef="#br0" timeOffset="614.0585">621 4126 736,'0'0'491,"0"0"-457,0 0 36,0 0 3,-98 86 16,84-31-33,7 3-10,7 1-30,7-2-11,16-6 5,14-2-10,7-11-7,9-8-10,8-11-83,6-14-128,0-5-238</inkml:trace>
  <inkml:trace contextRef="#ctx0" brushRef="#br0" timeOffset="832.5756">1501 3889 945,'0'0'123,"0"0"-93,0 0 37,85 27 57,-60 12-12,0 7-31,1 3-16,-8-4-25,-6-3-27,-6-1-6,-6-3-7,-3-1-14,-22-4-76,-11-3-116,-9-13-104,-8-12-376</inkml:trace>
  <inkml:trace contextRef="#ctx0" brushRef="#br0" timeOffset="1019.5901">867 3976 1230,'0'0'65,"0"0"-12,0 0 49,0 0-53,0 0-49,0 0-8,-3-12-86,9 12-186,3-2-227</inkml:trace>
  <inkml:trace contextRef="#ctx0" brushRef="#br0" timeOffset="1169.6486">1013 3842 1187,'0'0'70,"0"0"-57,0 0 80,0 0-39,0 0-54,0 0-126,11 7-174,-1-7-258</inkml:trace>
  <inkml:trace contextRef="#ctx0" brushRef="#br0" timeOffset="1304.0077">1167 3796 1163,'0'0'36,"0"0"20,0 0 47,0 0-103,0 0-56,0 0-254,-24 29-69</inkml:trace>
  <inkml:trace contextRef="#ctx0" brushRef="#br0" timeOffset="1843.68">2602 4079 1012,'0'0'218,"0"0"-184,0 0 104,0 0-14,0 0-27,0 0-47,-14-17-30,14 31-20,0 15 2,0 9 10,0 8 21,0 0-22,3-1-6,0-3 6,-3-3-10,0-5-2,0-4-6,0-6-80,0-9-67,5-12-95,6-3-168,3-28-331</inkml:trace>
  <inkml:trace contextRef="#ctx0" brushRef="#br0" timeOffset="2024.3055">2639 4012 1089,'0'0'81,"0"0"-10,0 0 59,0 0-30,0 0-54,0 0-26,54-25-10,-2 19 5,9 4-12,0 1-3,-4 1-48,-9 0-109,-18 6-146,-14 8-206</inkml:trace>
  <inkml:trace contextRef="#ctx0" brushRef="#br0" timeOffset="2190.1003">2690 4218 784,'0'0'273,"0"0"-193,0 0 80,0 0-7,0 0-88,0 0-39,58 3-5,-6-3 9,9-8-30,2 2-22,-5-1-139,-10-1-270</inkml:trace>
  <inkml:trace contextRef="#ctx0" brushRef="#br0" timeOffset="2496.1341">3200 4091 520,'0'0'649,"0"0"-554,0 0 77,0 0-91,0 0-75,0 0 1,-15 46-7,15-10 13,4-2-5,13-6-5,5-3-3,8-6 4,3-9-3,1-6 3,-1-4 1,-3 0-5,-2-14 10,-7-10 4,-9-1 19,-6-6 25,-6-5-23,0 3-21,0 3-11,-3 8-3,-3 8-15,-3 5-63,-1 4-72,2 0-162,5-3-310</inkml:trace>
  <inkml:trace contextRef="#ctx0" brushRef="#br0" timeOffset="2700.1814">3637 3856 144,'0'0'1058,"0"0"-973,0 0 65,0 0-69,0 0-48,0 0-13,33 97 80,-20-40-47,-1 4-26,0-2-24,-4-7-3,2-7-36,-1-10-83,6-12-69,0-12-165,1-11-410</inkml:trace>
  <inkml:trace contextRef="#ctx0" brushRef="#br0" timeOffset="2863.8586">3931 3810 1251,'0'0'97,"0"0"61,0 0-75,0 0-62,31 73 26,-13-10 13,0 12-44,-2 4-15,-2-1-1,-1-3-75,-4-9-149,0-11-241</inkml:trace>
  <inkml:trace contextRef="#ctx0" brushRef="#br0" timeOffset="3540.1655">5154 4016 569,'0'0'26,"0"0"61,0 0 82,0 0-26,0 0-18,0 0-17,43 0-1,-43 0 6,-3 0-29,-18 0-43,-10 0-39,-8 9-1,-4 13-1,10 1 3,8 2-2,12-2-2,12 0-3,1-1 3,11-3 0,20-6-3,15-8 0,5-5 3,6 0-10,-5-15 11,-13-4 0,-14-4 0,-11-2 5,-10-2 4,-4-5 4,-7 1-9,-7 3-4,-5 7-13,2 9-51,4 4-139,6 2-74,7 1-161</inkml:trace>
  <inkml:trace contextRef="#ctx0" brushRef="#br0" timeOffset="4071.9899">5463 3896 1026,'0'0'120,"0"0"-31,0 0-2,0 0-42,0 0-1,-3 76 30,3-39-35,0-4-18,0-4-9,16-1-7,4-10-4,5-5-1,-2-6 0,5-7-3,0 0-6,-3-19 4,-5-4 0,-1-10 5,-11-6 0,5-3 1,-10-1 3,0 11-1,-3 11 7,0 11 11,0 5 12,0 5-21,0 5-12,3 20-25,5 8 24,6 1 2,2 0-1,4-4 0,10-4-1,4-8-1,2-6-4,6-11-17,-2-1-30,-4-4-11,-5-21-11,-10-6 52,-9-13 23,-12-7 1,0-12 35,0-7-2,-6 5 4,-3 7 11,-1 13-4,2 18 24,5 14-12,-1 10-3,2 3-54,2 25-7,0 16-11,0 14 18,0 3-2,9 2-14,3-3-73,-1-7-20,-1-9-117,0-11-80,0-13-255</inkml:trace>
  <inkml:trace contextRef="#ctx0" brushRef="#br0" timeOffset="4244.7191">5928 3906 918,'0'0'180,"0"0"-58,0 0 65,0 0-90,0 0-41,0 0-39,28-23-17,14 18-2,4 0-12,-1-1-69,4 2-95,2-6-92,3-1-136</inkml:trace>
  <inkml:trace contextRef="#ctx0" brushRef="#br0" timeOffset="4557.5541">6444 3817 739,'0'0'131,"0"0"-89,0 0-8,0 0 60,0 0-39,0 0-12,51 33-8,-35-33-11,2 0-8,-6 0-4,-3-8-3,-6-3 23,-3-3 6,0 2 24,-9-5-4,-13 5 5,-8 4-34,-3 8 1,-1 0-4,4 12 9,3 10-14,6 7-7,11-1-7,4 2-3,6-1-2,3-2-2,18-2-26,9-7-35,6-8-50,5-9-110,-8-1-154,-3-10-347</inkml:trace>
  <inkml:trace contextRef="#ctx0" brushRef="#br0" timeOffset="4791.9043">6590 3846 122,'0'0'558,"0"0"-421,0 0-11,0 0-14,86-72-52,-56 81-22,3 16 15,0 8-24,-14 4-8,-3-1 23,-12-2-16,-1-6 21,-3-6 0,0-8-9,0-8-17,0-4 0,0-2 18,0 0 34,0-16-10,0-9-65,3-11-3,17-7-56,12-5-13,13 1-78,21 2-98,5 10-99</inkml:trace>
  <inkml:trace contextRef="#ctx0" brushRef="#br0" timeOffset="5315.4504">8246 3580 805,'0'0'188,"0"0"-56,0 0 42,0 0-20,0 0-18,0 0-31,24-24-40,-21 24-34,6 17-25,4 12-4,0 14 6,4 5 3,-9 5 0,-1-3 1,-4-5-3,-3-6-1,0-5-6,0-7 0,-6-6-1,-3-5 0,-7-6 2,2-3 0,-2-7 4,-4 0 3,-2-6-10,-6-16-2,1-8-61,0-8-99,9-9-86,4-5-206</inkml:trace>
  <inkml:trace contextRef="#ctx0" brushRef="#br0" timeOffset="5721.6889">8091 3570 890,'0'0'156,"0"0"-67,0 0 18,0 0-24,112-39-30,-36 31-25,4 5-16,3 0-7,-3 3-2,-15 0-2,-12 0 1,-19 0-1,-14 0-1,-10 0-1,-7 3-3,-3 3-6,0 8-7,-13 8 1,-7 5 16,-1 5 10,-3-1 1,8-1-8,10 1-3,6-5-2,0-3 2,16-2 5,14-7-4,6-6 1,1-8 2,3 0-1,-5-5 0,-8-7-2,-11-8 17,-10-3 12,-6-6 6,0-3 3,-12 3-25,-8 9-14,3 9-2,-1 8-29,1 3-85,10 0-95,7 0-165</inkml:trace>
  <inkml:trace contextRef="#ctx0" brushRef="#br0" timeOffset="5909.6989">9088 3592 1050,'0'0'170,"0"0"-17,0 0-30,0 0-69,0 0-53,0 0 7,6 76 33,1-42-22,-1 2-15,-2-3-4,-1-4-70,-3-5-114,0-9-179,0-11-545</inkml:trace>
  <inkml:trace contextRef="#ctx0" brushRef="#br0" timeOffset="6066.2269">9013 3396 1131,'0'0'132,"0"0"17,0 0-21,0 0-77,0 0-51,0 0-31,-39-24-135,64 46 23,11-3-114,10-2-429</inkml:trace>
  <inkml:trace contextRef="#ctx0" brushRef="#br0" timeOffset="6365.8989">9325 3517 763,'0'0'68,"0"0"83,0 0-20,32 87-16,-22-59-26,7-3-28,-2-2-14,1-4-19,-2-8-10,-6-3-10,3-6-1,-5-2 0,4-2 53,7-15 24,1-10-30,6-6-11,1-10 1,8 5 0,0 7-19,-9 14-12,-5 12-5,-4 5-8,-1 15 0,5 19-9,3 12 5,2 14-4,-3 5-22,5 4-77,0-2-184,-2-13-395</inkml:trace>
  <inkml:trace contextRef="#ctx0" brushRef="#br0" timeOffset="6854.7908">10701 3224 968,'0'0'150,"0"0"-53,0 0 90,0 0-53,0 0-28,0 0-30,1-32-57,-34 47-11,-25 26 0,-16 21 2,-12 20 11,11 17-7,17 9-2,19 3-9,24-4-3,15-12-3,12-14-2,27-7-29,19-17-43,15-11-52,18-19-89,6-19-116</inkml:trace>
  <inkml:trace contextRef="#ctx0" brushRef="#br0" timeOffset="18223.1378">11751 3475 792,'0'0'97,"0"0"-65,0 0 95,0 0-38,0 0-10,0 0-40,0 0-34,39 3 18,0 14 42,13 5-41,9 7-12,1 3-2,6 4-2,-1-1 0,2-3-6,-6 0-2,-1-3 0,-11-3-7,-2-3-16,-14-4 13,-6-4 7,-12-5-67,-7-3-37,-10-3-64,0-4-104,-3 0-326</inkml:trace>
  <inkml:trace contextRef="#ctx0" brushRef="#br0" timeOffset="18703.7166">12527 3355 740,'0'0'68,"0"0"34,0 0 44,0 0-25,0 0-10,0 0-39,13-21-22,-13 21-11,0 0-18,-4 11-19,-14 11 15,-9 7 4,-8 2 7,1 6-9,-7 5-11,-4 8 10,-4 3-12,-10 1-4,3-1 11,-1-5-11,-1-5 0,1-4 3,8-5-2,8-8 0,12 1-3,3-5 1,9-5-2,8-5 0,-3-1 0,7-5 1,1-1 0,1-1 1,3-2-1,0-1-8,0-1 2,0 0-21,0 0-13,-3 0-30,0 0-76,3-3-47,0-8 7,3-4-182</inkml:trace>
  <inkml:trace contextRef="#ctx0" brushRef="#br0" timeOffset="19537.0821">12615 3266 137,'0'0'324,"0"0"-240,0 0 10,0 0-6,0 0-12,0 0-10,3-3-7,-3 3-4,0 0 4,0 0-13,0 0-9,0 0 1,0 5 45,3 7-11,-3 5-16,3 7-12,0-1 5,-3 5-20,3 5-7,-3-1-5,0 4-7,0-2 6,0 4-9,0-3 2,0 0-1,0-4-2,0-1 0,-3-2 2,3-5-7,0-1 7,0-3-1,0-2-7,0 0 0,0-2 2,0-1-2,0-2 0,0 0 1,0 0 3,0 1-4,0-4 0,0 4 0,0-6 3,0 1-3,0-2 0,0-3-1,0 1 3,0-1-3,0-3 3,0 0 1,0 0 4,0 0 3,0 0 6,0 0 5,0 0 4,0 0-10,-3 0 0,-6 0 5,-12 0-20,-7-10-1,-14-1-75,-3 1-59,-7-3-188,2 2-415</inkml:trace>
  <inkml:trace contextRef="#ctx0" brushRef="#br0" timeOffset="20271.1053">11796 3459 480,'0'0'95,"0"0"-60,0 0 42,0 0-18,0 0-33,0 0-13,-6-6 0,3 6 18,0 0 2,-5 0-7,4 0-8,-2 0 2,0 0 4,0 0 4,-2 0-2,6 0 11,2 0 7,0 0-3,0 0 5,0 0-3,0 0 7,0 0-6,0 0-1,0 3-11,0 11-21,0 3 19,0 6 11,0 6-13,2 5 2,9 2-6,-5 4-5,1-1-3,4 0-10,-5-2 6,3 1-6,-2-3 3,0-3 2,-1-1-7,-1-3 3,0-3-3,-2-5-1,0-4 0,-3-4-2,0-3 4,3-2-4,-3-1-1,0-1 2,0-2 1,0 0-3,0 0 2,0-3-1,0 1-1,0-1-2,0 0-36,0 0-30,-6-1-53,-10-11-257,-1-1-423</inkml:trace>
  <inkml:trace contextRef="#ctx0" brushRef="#br0" timeOffset="20901.6867">11471 3523 29,'0'0'283,"0"0"-173,0 0-34,0 0 18,0 0-20,0 0 9,-81 0 11,71 0-18,-2 0 0,5 0-14,4 0 10,2 0-3,1 0-1,0 0 5,0 0-21,0 0-18,17-1-12,14-4 8,23 0 11,10-2-13,-2 2-21,3-2 4,-10 2-11,-6 0 0,-10 2-1,-11-1-4,-11 4-7,-8 0-28,-9 0-37,0 0-15,0 0-45,0 0-54,0 0-132,0 0-152</inkml:trace>
  <inkml:trace contextRef="#ctx0" brushRef="#br0" timeOffset="22155.0102">11455 4067 404,'0'0'206,"0"0"-152,0 0 44,0 0 24,0 0-42,0 0-18,-55 4-12,55-4-7,0 0 26,0 0 13,0 0-12,5 0-32,25 0-7,13 0 24,12 0-17,11-4-22,4-1-13,2-3 0,-5 2-3,-3 3-7,-16-3-33,-8 1-73,-5-1-115,-3-5-137</inkml:trace>
  <inkml:trace contextRef="#ctx0" brushRef="#br0" timeOffset="22835.7589">12806 3321 397,'0'0'90,"0"0"-58,0 0 29,0 0-27,0 0-11,0 0-2,-36 0-5,26 0-2,5 0 6,-6 0 16,4 0 38,-1 0 1,1 0-23,-6 0-11,7 0-1,-2 0 23,5 0-10,0 0 2,2 0 4,-1 0-2,1 0 2,1 0 1,0 0-13,0 0-1,0 0-8,0 0-21,13 0-6,15 0 7,16-8 1,8 1-10,1 2-8,-2-2 0,-6 4-2,-8 0-4,-5 1-14,-12 2-50,-1 0-22,-9 0-60,-7 0-74,-3 2-86,0 9-55</inkml:trace>
  <inkml:trace contextRef="#ctx0" brushRef="#br0" timeOffset="23151.9965">12573 3903 641,'0'0'215,"0"0"-149,0 0 58,0 0 6,0 0-16,0 0-2,94 10-29,-39-10-50,-1 0-8,2 0-18,-4-7-7,-7 1-22,-3-2-117,-5-1-166,-5-4-441</inkml:trace>
  <inkml:trace contextRef="#ctx0" brushRef="#br0" timeOffset="23637.6568">13632 2803 872,'0'0'138,"0"0"-25,0 0 65,0 0-5,0 0-84,0 0-30,0-26-1,0 26-28,0 0-6,6 4-8,19 17-11,15 13 57,12 11-17,10 13-20,3 8 6,-2 8-1,-3 7-9,-21 7-14,-19 2-7,-20 9 0,-14 6-10,-37 1-70,-25-4-143,-9-13-366</inkml:trace>
  <inkml:trace contextRef="#ctx0" brushRef="#br0" timeOffset="27533.5896">4414 6559 1067,'0'0'34,"0"0"58,0 0 53,0 0-13,0 0-28,0 0-37,0 0-10,6-13-12,-6 13-13,0 0-16,0 0-12,3 3-4,0 21 1,3 10 5,-2 16 7,1 3-3,-2 0 1,0 2-4,0-5 0,0-4-7,0-4 2,0-11-1,0-4 4,-3-13-5,0-8 0,0-3-5,0-3-36,0 0-52,0-13-69,0-16-144,0-10-377</inkml:trace>
  <inkml:trace contextRef="#ctx0" brushRef="#br0" timeOffset="27975.2082">4417 6638 889,'0'0'62,"0"0"29,0 0 44,-12-92-35,12 71-7,0 1-24,12 1-24,8-5-19,11 7-10,6 0-2,5 2 4,4 5 1,2 6 2,-2 4-15,-4 0-1,-2 20-1,-9 14-4,-8 5 1,-16 10-1,-7-2 3,-16-3 2,-20-5-1,-3-6-4,-4-8 2,7-8 4,8-6-3,7-9-1,8-2-2,4 0 11,3-5 7,0-6 8,4 6 22,2 0-3,0 5-6,0 0-37,14 10-2,19 16 0,16 12 5,-1 11-4,8 11-1,-8 6-10,-5 5-92,-7-4-111,-8-12-274</inkml:trace>
  <inkml:trace contextRef="#ctx0" brushRef="#br0" timeOffset="30367.9968">5771 6450 243,'0'0'420,"0"0"-336,0 0 84,0 0-43,0 0-26,0 0-14,-7 0-19,7 0-7,0 0-10,0 0 0,0 0-11,0 0-7,3 0-13,18 0-11,7 9 15,14 10 15,7 6-15,8 4-3,1 4 2,3 3-10,-3 1-2,-4-2-5,-3-1-3,1-3 6,-7-6-7,-3-5 1,-13-1-2,-9-8-22,-13-2-37,-7-2-17,0-4-65,-10-3-61,-13 0-59,-5-5-245</inkml:trace>
  <inkml:trace contextRef="#ctx0" brushRef="#br0" timeOffset="30795.6574">6561 6350 678,'0'0'93,"0"0"51,0 0 16,0 0-2,0 0-47,0 0-47,10-23-17,-10 23-18,0 0-17,-17 19-6,-5 5 16,-15 9 13,-5 4-14,-10 1-2,-2 4 3,-1-1-2,3 2-7,-2 1-4,6 2-4,4-7-1,4-2 0,8-5-4,4-9 0,7-3 3,1-4-2,4-2-1,3-3 1,2-2-1,1-5 0,8 0-1,-1-3 1,3-1-2,0 0-5,0 0-11,0 0-15,0-12-61,0-2-93,5-5-96,14-2-171</inkml:trace>
  <inkml:trace contextRef="#ctx0" brushRef="#br0" timeOffset="31396.203">6455 6347 494,'0'0'38,"0"0"11,0 0 36,0 0-20,0 0-36,0 0 4,57-45 34,-53 43 14,-4-1-13,3 3-9,-3 0-4,0 0 16,0 0-5,0 0-23,0 0-5,0 0-19,3 10-2,0 7 42,1 0-14,2-1-19,-3 4-7,5-1-7,-1 5 5,-4 5-1,6 3-3,-6 7 6,0-1-8,2 2-3,-1 0-4,-1-4-1,0-2 0,1-2-3,-1-6 2,3-4 0,-6-2 0,1-7 1,-1-2-1,0-1 0,0-3 4,0 2-2,0 1 8,0 0 2,0-2 0,-1-2-3,-2-3-7,3-1-3,0 0 1,0-2-1,0 0 1,0 0-2,-3-4-13,-4-13-65,1-9-170,-3-8-309</inkml:trace>
  <inkml:trace contextRef="#ctx0" brushRef="#br0" timeOffset="31786.2632">6554 6391 744,'0'0'121,"0"0"24,0 0-11,0 0-19,0 0-43,0 0-39,29-34-3,1 27 2,13-2 9,2 2-12,7-1-12,-3-1-10,-4 3-3,-6 2 7,-5-3-1,-7 4-7,-5 1-2,-11 0 0,-4 1-1,-7 1 1,0 0-1,0 0-33,0 0-51,-3 4-59,-15 16 32,-11 5-60,-3 4-111,-1-2-275</inkml:trace>
  <inkml:trace contextRef="#ctx0" brushRef="#br0" timeOffset="32116.0521">6538 7002 622,'0'0'196,"0"0"-105,0 0 46,82-32-2,-43 20-34,8 1-20,6-2-15,-1 3-15,-4 0-23,-2 3-4,-10 2-15,-4 0 2,-3 0-10,-13 2-1,-2 2-2,-11-2-42,-3-4-45,0 4-103,-14-4-178,-11-2-255</inkml:trace>
  <inkml:trace contextRef="#ctx0" brushRef="#br0" timeOffset="32699.8491">5865 6486 486,'0'0'143,"0"0"-28,0 0 43,0 0-26,0 0-36,0 0-14,1 0 0,-1 0-6,0 0-9,-11 0-3,-13 0-25,-6 0-31,-10 0 3,-2 0 7,3 0 0,1 0 1,2 0-3,6 0 1,5 0-8,8 0-7,7 0-2,7 0 1,0 0-2,3 0 0,0 0-19,0 0-21,0 0-32,0 0-57,0 9-66,6 5 41,10-3-96,8 1-98</inkml:trace>
  <inkml:trace contextRef="#ctx0" brushRef="#br0" timeOffset="33136.6012">5976 6924 271,'0'0'398,"0"0"-290,0 0 79,0 0-48,0 0-56,0 0 4,0-8-17,-3 6-4,-6 0-15,-9 2-21,-4 0 1,-8 0 3,-6 0-1,-3 0-2,-1 4-7,4-1-4,-1 2 3,11-2-5,1-2-10,4-1-5,6 5 0,-2-5-3,5 3-1,4-3 0,5 0-5,0 0-12,3 0-26,0 0-20,0 0-26,0 0-49,0 0-115,0-5-53,9-4-300</inkml:trace>
  <inkml:trace contextRef="#ctx0" brushRef="#br0" timeOffset="33705.8585">5840 6561 509,'0'0'106,"0"0"4,0 0 46,0 0-42,0 0-20,0 0-11,-9-16 6,9 14-13,0 2-6,0 0-3,0 0-17,0 0-4,0 0-16,0 0-14,0 0-10,0 2-6,12 12 4,0 5 14,6 10-3,-3 2 6,0 8-5,-5 5-1,5-2-9,-6 0 6,-3-5-7,0-4-2,-2-9-1,-4-4-2,3-5 0,-3-7 1,0-3-1,0-4 1,0-1 1,0 0 2,0 0 3,0 0-1,0 0 9,0-6-14,0 0-1,0 1-21,-3-1-17,-1 2-75,-2 2-59,0 0-96,-3 1-181</inkml:trace>
  <inkml:trace contextRef="#ctx0" brushRef="#br0" timeOffset="35197.913">7589 6442 306,'0'0'78,"0"0"73,0 0-24,79-25-2,-67 17 16,-1 1-30,-5-1-19,-3-1-1,-3 1-17,0-2-6,0 0-7,-12 0-17,-12-1-16,-7 1-5,-5 1 2,-4 3-19,1 6 4,-2 0-3,6 0-2,-2 16-3,7 4 3,6 3 1,9 4-2,6-1-3,9 4-1,2-2 2,28-3-1,13-2 1,9-5 5,6-1-3,4-3-4,3 3 8,-13-1-8,-7 1 1,-15-2-2,-11-2 2,-13-4-1,-3-1 7,-3 1 1,-13 2 12,-19 0 22,-20 1-10,-12 0-18,1-3-9,11-4-3,10-4-1,14 3-2,9-2-1,14-1-46,5-1-39,0 0-69,30-4-230,12-21-302</inkml:trace>
  <inkml:trace contextRef="#ctx0" brushRef="#br0" timeOffset="35445.9049">8694 6317 1217,'0'0'145,"0"0"-44,0 0-47,0 0 19,111 0-22,-69 0-37,3 0 8,-2 0-10,-1 0-6,-6 0-6,-8 3 0,-10-2-9,-6 2-65,-5-1-48,-7 2-136,0 0-180</inkml:trace>
  <inkml:trace contextRef="#ctx0" brushRef="#br0" timeOffset="35655.9785">8627 6624 907,'0'0'112,"0"0"-13,0 0 84,0 0-9,135 4-89,-69-8-47,2-5-16,-6 1-6,-7 5-14,-16 3-2,-10 0-28,-9 0-59,-10 0-105,-7 0-114,-3 7-117</inkml:trace>
  <inkml:trace contextRef="#ctx0" brushRef="#br0" timeOffset="35871.4275">8534 6956 601,'0'0'420,"0"0"-264,0 0-7,0 0-2,122-15-24,-51 2-71,13 1-21,-3 2-22,-5 1 0,-15 4-9,-16 1-47,-12 1-69,-5 0-138,2-1-254</inkml:trace>
  <inkml:trace contextRef="#ctx0" brushRef="#br0" timeOffset="36886.1695">10397 5574 768,'0'0'131,"0"0"3,0 0 37,0 0-42,0 0-39,0 0-23,-30 7-26,-9 27-18,-13 17 5,-6 16 29,-1 16-11,10 9-14,14 11-4,19 6-14,16 3-4,13-3-7,25-10-3,18-17-3,8-12-37,4-14-49,-2-14-57,-4-19-131,-10-15-247</inkml:trace>
  <inkml:trace contextRef="#ctx0" brushRef="#br0" timeOffset="37207.4635">11084 5931 818,'0'0'266,"0"0"-196,0 0 124,0 0-21,0 0-74,0 0-36,8-54-38,-8 72-23,0 11 6,-3 10 21,-2 5-8,5 2 0,0 0-1,0 3-6,0-2-7,0-4 3,0-3-5,0-7-5,0-3 0,0-10-1,0-4-35,0-7-65,0-4-120,0-5-126,0-4-238</inkml:trace>
  <inkml:trace contextRef="#ctx0" brushRef="#br0" timeOffset="37568.0222">11056 6076 178,'0'0'761,"0"0"-688,3-105 83,18 71-24,6 5-57,6 2-10,-4 12-22,3 3-11,5 5 10,-4 7-8,-1 0-9,0 24-13,-10 13-6,-8 6 0,-14 6 1,0-3 1,-21-3-3,-10-7-4,-5-4 8,-3-8-9,4-9 1,12-4 2,5-6-2,12-5 4,3 0 22,0-2 42,3-6-33,0 1-16,0 3 2,0 4-17,18 0-5,19 8-5,17 13 5,13 8-1,0 2-53,-1 3-80,-6-4-81,-4-7-245</inkml:trace>
  <inkml:trace contextRef="#ctx0" brushRef="#br0" timeOffset="39119.7836">11936 5774 410,'0'0'136,"0"0"-12,0 0-6,0 0 12,0 0-32,0 0-42,-3 0-2,3 0 3,0 0-3,0 0-6,0 0 2,0 0-3,0 0-4,0-2-2,12 0-19,20-1-15,15 1 2,11 0 8,11 2-6,-2 0-1,-12 0 2,-10 0 1,-12 0 2,-15 3 0,-3-2 5,-5 3-4,-5-1-5,-1 2-5,-1 5 4,1 0 1,-1 7-2,0 3 5,0 5 5,0 5-6,-2 1 1,3 0 2,-4 0-9,0 2-1,0 0-1,0-1-2,0-1-3,2 2 0,-2-3 2,4-1 0,-4-5-2,0-7 0,0-5 2,3-4-2,-3-3 0,0-2 0,0-2-1,0-1 1,0 2 0,0-2 3,0 1 0,0-1 1,0 0 2,0 0-2,0 0 2,0 0-4,0 0-1,0 0 2,0 0-2,0 0 0,0 0 6,0 0-6,0 0 1,0 0 3,0 0-3,0 0 2,0 0-2,0 0 4,0 0-5,0 0 1,0 0 3,0 0-5,0 0 1,0 0-1,0 0 5,0 0-5,0 0 4,0 0-4,0 0 0,0 0-3,0 0 3,0 0 0,0 0 0,0 0-1,0 0 1,0 0 2,0 0-1,0 0-1,0 0 0,0 0 0,0 0 0,0 0 3,0 0-3,0 0-1,0 0 1,0 0 0,0 0 0,0 0 4,0 0-4,0 0-3,0 0 3,0 0 2,0 0-1,0 0-1,0 0 1,0 0 2,0 0-3,0 0 0,-3 0-7,-17 2 7,-9 0 0,-10-2 1,-3 3 2,-4 0-3,-3 2 0,1-1-1,9 6-1,6-6 0,17-1 1,7-1-11,9-2-30,0 0-34,0 0-65,0 0-36,0-9-179</inkml:trace>
  <inkml:trace contextRef="#ctx0" brushRef="#br0" timeOffset="40049.8847">12449 5822 74,'0'0'114,"0"0"22,0 0 3,0 0-16,0 0-36,0 0 33,-20 0 6,20 0-23,0 0-18,0-3 12,0 2 15,0-1-12,0 2-23,0 0-4,0-3-19,0 3-7,0 0-22,0 0-10,0 0-8,20 3-4,6 11 5,12 6 13,4 4-3,1 2-2,6 8-11,-1-4-1,-3 1 2,2 0-6,-5 2 0,3-5 2,0-4-4,2-4 3,-3-3-2,-5-3 1,-2-5-1,-10 2-5,-3-2 0,-9-2-3,-3-5-7,-6 0 0,-6-2-17,0 0-36,0 0-17,-3 0-49,-17-7-63,-5-10-159,1-7-461</inkml:trace>
  <inkml:trace contextRef="#ctx0" brushRef="#br0" timeOffset="40567.6818">13043 5680 616,'0'0'92,"0"0"50,0 0 45,0 0-81,0 0 5,0 0-21,-3-34-19,3 34-4,0 0-11,-3 0-9,3 0-3,-3 0-12,-6 0-12,-8 0-12,-3 15 7,-12 9-8,-1 6 1,-2 8 3,-7 10-4,-4 3 0,-6 4-4,0 1 5,3-5-7,7-3 1,10-3-3,2-6 1,5-3-3,1-1 3,-5-6 0,6-1 1,0-7-1,3-5 0,9-3 1,-1-7 0,7-2 0,3-2-1,1-2 2,1 5-2,0-5 7,0 0-7,0 0 0,0 0-5,0 0-15,0 0-43,0 0-35,13 0-83,5-10-137,10-11-222</inkml:trace>
  <inkml:trace contextRef="#ctx0" brushRef="#br0" timeOffset="41159.8953">13059 5653 398,'0'0'151,"0"0"-4,0 0-35,0 0 2,0 0-41,0 0-8,14-29-20,-8 26 5,-6 2 24,2-2 2,3 3-14,-2-2-15,0 0-4,6 1-13,0 1-3,0 0 1,-3 0-8,3 0-7,-3 0 3,5 12 6,2 7 7,-4 4 7,2 6-9,-3 6-8,1 9 0,0 4-4,-3 5-2,-3-1-4,0-4 3,0-6-6,0-3-3,-3-2 1,3-3-2,-3-4 0,0-5-2,0-3 1,0-6 0,0-4-1,0-7 0,0-2-1,0-2-3,0-1-36,0 0-63,0 0-54,0-6-125,-3-9-375</inkml:trace>
  <inkml:trace contextRef="#ctx0" brushRef="#br0" timeOffset="42351.5903">13937 5724 593,'0'0'153,"0"0"-17,0 0 9,0 0-30,0 0-32,0 0-26,5 0-12,-5-5 4,0-2-9,0-1-9,-3 0 0,-13-1 3,-7 2 7,-2 2-20,-8 3 3,5 2 0,1 0 1,4 0 5,3 7-8,5 9-11,9 3-9,2 2 1,4 1 1,0 2-1,13-2 7,9-4-10,8-1 0,6-4 1,0-1 2,2-1 4,0 0-4,-6 1-2,0 1-2,-11 3 0,-5 2 0,-2 1-3,-8 4 0,-6-3 4,0 2 3,-3-1 0,-13-4 2,-6-5 9,-6 2 9,-3-6-3,-5-2 2,-2 0-10,1-3-7,9-3-4,-2 0-2,1 0-8,6-15-46,5-7-56,12-4-81,6-15-216,0-8-585</inkml:trace>
  <inkml:trace contextRef="#ctx0" brushRef="#br0" timeOffset="42599.5075">14131 5385 1214,'0'0'129,"0"0"-36,0 0 57,98-36-37,-52 53-60,2 20-8,7 19 15,-6 13-28,-4 13-17,-2 12 6,-11 6-17,-9 1 11,-10-6-15,-13-9-2,-4-10-1,-21-9-39,-7-8-72,-4-6-100,-2-13-236,-3-12-609</inkml:trace>
  <inkml:trace contextRef="#ctx0" brushRef="#br0" timeOffset="43401.7369">15120 5412 707,'0'0'148,"0"0"19,0 0-40,0 0-18,0 0-37,0 0-28,6 32 5,0-9 29,3 9-21,2 7-8,1 8 0,-3 8-18,5 5-17,5 3 1,-2-1-9,6-1-4,-4-6-1,6-9 0,5-11-1,0-12 0,5-12 0,0-11 5,4 0-3,-2-20 4,-2-15 1,-2-10 0,-11-14 15,-7-13 6,-6-3-12,-3-7-4,-6 9-10,0 12 0,0 11 0,0 19-2,0 14 0,-3 5-11,-4 7-34,2 5-54,0 0-99,-5 0-105,1 10-147</inkml:trace>
  <inkml:trace contextRef="#ctx0" brushRef="#br0" timeOffset="43845.9184">16725 5131 1003,'0'0'51,"0"0"57,0 0 3,-120 26-9,56 30-32,-17 22 26,2 17-28,15 13-1,20 7-23,20 8-4,21-3-19,3-5-7,28-6-14,12-17-2,8-14-48,11-14-80,13-19-106,-1-23-206</inkml:trace>
  <inkml:trace contextRef="#ctx0" brushRef="#br0" timeOffset="44158.9635">17278 5429 1069,'0'0'54,"0"0"45,0 0 49,0 0-34,0 0-33,0 0-43,10-26-16,-10 47-13,4 13 25,-2 11 18,-2 9-18,0 1-1,0 3-18,0-2-2,-6-3-7,1-4-3,0-6-3,3-6-19,2-11-55,0-10-103,0-10-89,0-6-196</inkml:trace>
  <inkml:trace contextRef="#ctx0" brushRef="#br0" timeOffset="44527.7355">17350 5487 991,'0'0'66,"0"0"76,3-75 30,17 58-90,1 0-38,9 5 1,4 4-10,0 3-4,3 5-13,-1 0 1,-2 17-12,-7 12 8,-10 10-15,-14 7 2,-3 4 8,-32-3-5,-17-4-5,-10-7 5,-3-9-2,9-10-1,14-6 0,17-10-1,10-1 6,7 0 25,3-12 20,2-1-16,0-1-8,10 5-13,15 7-4,12 2-2,11 11-5,1 16-1,2 10-3,-3 10-5,1 3-22,0 3-89,-3-5-98,-7-9-256</inkml:trace>
  <inkml:trace contextRef="#ctx0" brushRef="#br0" timeOffset="47670.5076">18480 5095 678,'0'0'111,"0"0"69,0 0-42,0 0 9,0 0-53,0 0-36,-2 0-4,2 0-21,0 0-17,0 0-5,0 0-11,0 0 0,0 0-26,0 0-75,-1 0-129,-6 0-153</inkml:trace>
  <inkml:trace contextRef="#ctx0" brushRef="#br0" timeOffset="48110.8528">18362 5332 706,'0'0'120,"0"0"45,0 0-29,0 0 0,0 0-41,0 0-29,-3-7-14,26 7-35,12 19 19,11 6 34,11 9-31,-2 5-6,2 3-11,-1-1-9,-7-2-8,-5-5-3,-8-6-2,-9-8-9,-11-3-28,-10-9-41,-6-4-25,0-4-71,-6 0-58,-10-2-87</inkml:trace>
  <inkml:trace contextRef="#ctx0" brushRef="#br0" timeOffset="48526.0635">18961 5154 628,'0'0'159,"0"0"-47,0 0 13,0 0 14,0 0-38,0 0-48,-3 0-17,-17 21 30,-12 8 15,-5 4-25,-4 4-24,-6 5-5,0 5-1,-4 1-5,0 3 0,2 3-3,4-2-4,3-3-8,4-6 1,2-7-3,9-6-1,4-4 1,7-7-2,4-5 0,2-3 1,5-5-3,2-2 1,3-4-1,0 0 2,0 0 1,0 0 3,0 0-3,0 0-3,1-2-13,10-6-41,-1-2-67,7 1-31,4-1-79,4-3-114</inkml:trace>
  <inkml:trace contextRef="#ctx0" brushRef="#br0" timeOffset="49139.0983">18482 5332 194,'0'0'121,"0"0"-42,0 0-8,0 0 31,0 0-11,0 0-17,-4-12 28,3 10 6,1 1-19,-3 0-7,3-1 14,0 2 12,0-1-21,0 1-8,-4-2-12,3 2-11,1 0-9,-2 0-21,1 0-9,-5 0-10,-4 16-6,-2 10 9,-6 11 2,4 6 2,-2 3-4,6 5 3,-3-2 2,3-4-9,5-3 1,1-6-5,3-2-1,-2-4 4,1-5-4,1-5 1,1-6 0,0-7-1,0-3-1,0-2-2,0-2-9,0 0-27,0-8-25,4-9-66,10-4-123,2 0-119,1 0-523</inkml:trace>
  <inkml:trace contextRef="#ctx0" brushRef="#br0" timeOffset="49845.4426">18921 5293 424,'0'0'105,"0"0"2,0 0 10,0 0 30,0 0-63,0 0-20,13-9-3,-13 9 7,0 0 7,0-1-10,0 1-8,0-3-12,0 2-9,5-2-11,-2 1-11,0-1-12,1 1 4,-1-1 4,2 0 3,1 0-4,-3 0 0,1 0-8,-2 3 1,0-4-2,1 4 0,-3 0 0,4 0-2,-4 0 2,3-1 0,1-1 2,2 0-2,-1 0 2,-1 0 0,-2 2 0,-2 0 3,0 0 3,0 0 2,0 16-5,0 7 22,0 5 2,0 5-3,-2 1-2,-8 5 1,1 0-9,-8 3-4,2-3-2,1-2-1,0-4 0,2-5-2,3-3-5,2-5 1,1-4 1,2-5 1,3-2-3,1-6 1,0 2-2,0-5 0,0 0 0,0 0-1,0 0-5,0 0-21,0-9-38,5-4-62,1-3-34,2-1-162,3-9-224</inkml:trace>
  <inkml:trace contextRef="#ctx0" brushRef="#br0" timeOffset="50197.7356">19130 5199 719,'0'0'121,"0"0"55,0 0-45,0 0 21,0 0-58,0 0-32,-10-11-11,10 8-4,20 2-24,15-6-7,21-2 15,10 1-9,3-2-14,0 3-3,-9 2-1,-12 2-4,-15 3 0,-9 0 0,-15 0 3,-5 0-3,-4 0-8,0 0-28,0 0-37,-7 10-50,-14 11-67,-9-2-102,-3 1-283</inkml:trace>
  <inkml:trace contextRef="#ctx0" brushRef="#br0" timeOffset="50557.8477">18863 5752 602,'0'0'80,"0"0"39,0 0 33,0 0-33,0 0-13,0 0 11,58 2-6,-7-2-37,10-8-31,4-2-17,-2 0-8,-3 0-8,-8 3-3,-7 2-7,-9 0-1,-14 1-1,-9 1-25,-2 1-21,-8-6-44,0 1-87,-3-5-192</inkml:trace>
  <inkml:trace contextRef="#ctx0" brushRef="#br0" timeOffset="60984.7408">20398 5216 758,'0'0'113,"0"0"-42,0 0 39,0 0 14,0 0-39,0 0-14,0 0-17,8-53 1,-8 50-16,0-2-10,0 3 5,-4-1-14,-12 1-13,-8 2 1,-9 0 0,-3 0-4,-3 10 1,5 6 0,6 6 0,2 5 1,9 0-2,9 3-4,8 3 4,0-2-1,21 0-2,13 0 4,7-4 0,5-7-2,-1 1-3,1-3 1,-6-2 1,-6-1-2,-7 0 2,-12-3 1,-6-3 4,-9 0 3,0-1 3,-9 4 4,-16 0 8,-18 0 0,-10-4-17,-4-1-2,1-2-6,7-5-3,10 0-49,10 0-75,12-19-168,11-13-327</inkml:trace>
  <inkml:trace contextRef="#ctx0" brushRef="#br0" timeOffset="61239.6628">20763 4742 213,'0'0'1027,"0"0"-968,81-51 26,-31 51 14,11 22-5,6 24-28,3 19-14,-6 24-13,-8 10-5,-11 4-7,-16-2 0,-12-6-12,-15-11-10,-2 2-5,-29-8-12,-16 3-77,-13-5-157,-3-4-293</inkml:trace>
  <inkml:trace contextRef="#ctx0" brushRef="#br0" timeOffset="62925.6886">10619 8427 648,'0'0'82,"0"0"-15,0 0 17,0 0-15,0 0-29,0 0-6,0 0 65,0 84-5,0-28-28,0 13-13,5 16 0,-1 15 3,5 12-8,-4 23-9,-1 10-11,2 11-12,-3 8 5,-1-7-3,-2-3-6,0-4 1,0-5-1,-2 4 1,-7 5-1,3 4 3,0 4 8,6-6-14,0-10-4,15-10-2,5-8 11,6-9-5,-2-4-4,-3-9-3,-4-6 0,-2-8 1,-7-5-1,-2 0 5,-6-7-3,0-7 4,0-8-3,0-2 2,0-3-3,0-1 1,-3-2 4,0-1 0,-1-3-8,4-7 0,-4 0-1,4-9 0,0-4 1,0-8 0,0-1-1,0-7 0,0-4-6,0-4-17,0-5-17,0-4-53,-8 0-60,-14-27-179,-1-28-467</inkml:trace>
  <inkml:trace contextRef="#ctx0" brushRef="#br0" timeOffset="64986.0048">10710 8504 331,'0'0'16,"0"0"-16,0 0 4,0 0 7,0 0 34,0 0 47,-79 10-22,76-10-9,-1 0 3,-1 0 10,-3 0-13,-2 0-4,-6 0-19,0 6-16,5-2 13,2 0 0,6-4-1,3 0 2,0 0 4,0 0 1,0 0 4,0 0 3,0 0-13,0 0-12,9 0-23,27 0 4,32-14 2,32-3 9,33-3-3,24-1-2,32-2-8,19 1 3,32 6-5,21-1-7,25-3 6,25 0 1,26-5 0,16-2 1,16 3-1,0 5 3,-18 5-3,-29 9-4,-37 0 0,-46 2-2,-40 2 4,-36-1-1,-44-4 3,-27-2-3,-26 5 6,-21-6 0,-19 4 0,-10 0 5,-13 4 19,0-1 28,-3 1-1,0 1-14,0 0-15,0-3 1,0 3 3,0 0-5,0-2 1,0 2-10,0-3 7,0 3 9,0-5 9,0 2-8,0 3-3,-3-3-2,0 2-5,0-1-4,0-1-4,-3-1-2,5 0 0,0 3 3,-1-2-4,2 2-5,-1-1 1,1 0-2,0 2-3,0-2-2,0 2 0,0-1 1,0 1 1,0 0-2,1 0 4,2 0-3,-2 0-1,5 0 0,-3 0 1,0 0 0,0 0 0,-3 0-1,3 3-3,-2-1 3,1 3-4,-2-3-4,1 6-4,3-2 2,-1 0 3,6 4 4,11-3-8,19 2 6,31-5 5,34-1 1,50-3-1,38-11 0,44-17-13,43-15-18,27-10-4,22-7-4,18-2 9,0 5-15,-11 14 5,-27 14 15,-40 12 18,-40 10-3,-41 5 4,-37 2-9,-29 0 0,-20 0 9,-18 0 6,-9-3 2,-8-4 0,-9-3-1,-14 1-1,-10 1 0,-12 5 0,-9 2 7,-5-1-1,-6 2 0,-1 0 0,0 0-1,0 0-1,0 0-4,0 0 0,0 0-2,0 0 2,0 0 0,0 0-1,0 0 1,0 0 0,0 0 1,0 0 0,0 0 1,0 0-2,0 0 3,0 0-3,2 0 0,-1 0 2,4 0 0,1 0 2,4 0 0,0 3-3,0 0-1,-3 7 0,6 1 0,1 3-1,3 3 1,1 1-1,-2 1-1,-3 5-1,0 1 0,-3 7 3,-1 7-1,2 11-1,-2 5 2,5 11 0,-7 6 2,1 6-1,-2 9-1,-3 13 1,-2 10 7,1 7 1,3 6-6,8 10-2,-1 12 1,7 10 0,-4 15 33,-3 3-9,-5 5-22,-2 5 1,-3 8-2,-2 8 8,0 11 2,0 4-6,-8 2 2,-6 8-4,-4 1-1,2 7 4,0-5-2,3-9 2,3 0 1,5-7-6,4-6 1,1-6 1,0-15-3,3-11 4,9-17-2,2-11-1,-2-17-3,5-17 1,0-15-1,-7-25 0,-2-16-40,-8-18-92,-2-21-167,-37-16-301</inkml:trace>
  <inkml:trace contextRef="#ctx0" brushRef="#br0" timeOffset="68937.6117">11484 9740 17,'0'0'28,"0"0"-9,0 0 15,0 0-7,0 0-21,0 0-3,4 0 0,-4 0-1,2 0 3,-2 0 2,0 0-7,0 0-1,0 0-38</inkml:trace>
  <inkml:trace contextRef="#ctx0" brushRef="#br0" timeOffset="78117.2611">10813 9847 593,'0'0'91,"0"0"-58,0 0 27,0 0 24,0 0-34,0 0 7,0 0-10,0 0-24,0 0-7,0 0-1,0 0 2,0 0 3,0 0 2,0 0 2,0 0 0,0 0-1,0 0-1,-3 0-4,-6 0-11,0 0-5,6 0 1,-10 0 1,1-3-4,-8 3-2,4-2 2,-5 1 1,3-2 4,5 0-4,2 3 7,6 0 65,4-3-33,-1 3 2,2-4-13,-2 4-4,2 0-3,0 0-9,0 0-6,0-3-7,13-1 0,21-6 0,28-7 6,24-8 12,32-4-2,24-5-6,25-2 0,18 0-1,6-1-8,1 4-1,-7 4-4,0 2 4,-1 5 1,3-2 3,7 1-4,11 0 0,-4-4-1,-5 3-2,-4-2 3,-5 6 3,-9 1-1,-12 0-2,-13 1-3,-20 2-1,-17 4 4,-8-2 0,-7 0 0,-1 1 0,-3 0 2,8 0 0,3-1 1,1 0-2,-1 2 0,-14 2 2,-6 3-6,-8 0 5,-2 2-2,1-2 7,-6 4-3,5 3-3,2-2 0,7 0-1,-7 2 4,3-3-4,0 0 3,2 2-3,4-5 1,-2 3-1,-2-1 0,-6-2-2,0 3 0,-1 0 3,-1-1-1,3 3 0,8-1 1,6 1 1,5 1-2,-1 0 1,-1 0-1,-6 0 5,-4 0-4,-4 3-2,-6-2 1,0 3 0,0-1-1,4-1 0,3-1 1,-3-1 2,0 0-2,4 0 0,2 0 3,2 0 1,1 0-4,1 0 7,1 0-5,-1 0 1,-1 0 1,-13 0-3,-1 0 1,-7 0-1,-2 0-1,0 0 4,-6 0 2,0 0 5,-5 0-6,-9-3-3,-12 0 2,-15-1-4,-10-3 0,-10-3 0,-8-5-39,-29-9-66,-32-5-160,-22-12-404</inkml:trace>
  <inkml:trace contextRef="#ctx0" brushRef="#br0" timeOffset="79677.6794">11247 8874 733,'0'0'176,"0"0"-114,0 0 65,0 0 18,0 0-62,0 0-19,0-7-1,0 7-18,0 0-20,0 0-4,0 14-12,0 15-8,0 13 43,0 9-8,0 2-13,0 0-2,0-2-4,0-4-6,7-5-5,1-8 0,1-4-4,-6-10-2,0-3 0,-3-11-1,0-2-35,0-4-73,0 0-60,0-17-109,0-16-298</inkml:trace>
  <inkml:trace contextRef="#ctx0" brushRef="#br0" timeOffset="80081.0918">11322 8956 1003,'0'0'97,"0"0"17,0 0 35,-3-90-73,25 71-24,8 3-11,1 3-12,2 3 1,3 3-17,-3 5-2,-12 0-6,-1 2 1,-6 0-6,-8 4-1,1 13-1,-7 7 2,0 1 3,0 2 2,-19-2 2,-2 0-7,0-5 6,-5-6-1,6-2-2,3-5 1,7-6 2,4 1 7,3-2 9,-3 0 14,3 0-1,0 0-16,3 0 11,0 0-3,0 0-13,0 0-3,3 3-11,21 13-3,16 4 3,11 6 0,5 1 0,3-2-1,-1 2-66,0 0-91,-3-4-116,5 1-320</inkml:trace>
  <inkml:trace contextRef="#ctx0" brushRef="#br0" timeOffset="80951.4439">13138 8801 909,'0'0'115,"0"0"-8,0 0 25,0 0-38,0 0-60,0 0-19,0 49 6,-1-6 54,-5 3-33,3 1-9,0-5-9,0-2 8,0-7-18,-3-6-6,4-7-1,1-4-4,1-9-2,0-4 0,0-3 1,0 0 2,0-3 8,0-23 5,0-12-6,9-13-11,3-3 0,0 4 2,2 8-1,2 9-1,-3 9 2,0 2 5,7 7 1,-5 4 1,1 5-4,5 6-3,-5 0-1,7 15 0,2 11 0,-1 8 0,-5 3 0,1 1-1,-8 2 0,-2-3-1,-1-4-32,-6 0-87,-3-7-87,0-9-212</inkml:trace>
  <inkml:trace contextRef="#ctx0" brushRef="#br0" timeOffset="81117.6379">13278 9085 1339,'0'0'45,"0"0"-33,0 0 53,96-36-16,-37 32-31,11-2-12,10 6-6,-3-3-79,2-1-184,-4-3-293</inkml:trace>
  <inkml:trace contextRef="#ctx0" brushRef="#br0" timeOffset="82301.7056">11702 9012 755,'0'0'107,"0"0"25,0 0-5,0 0-53,0 0-24,-82 37-12,53-7-7,0 8-9,0 5 6,4 8 11,-1 4-5,6 5 0,-4-6-12,9-6-10,2-14-7,6-10-2,4-9 2,2-10-4,-1-3-1,2-2 6,0 0 1,0-2 25,-2-22 31,0-16-33,2-20-28,-3-6 0,3-7-1,0 2 0,0 6-1,0 7 4,9 15 0,2 7 6,-1 13 20,-1 7 2,4 5-8,4 8-10,2 3-10,7 0-3,3 16 2,7 15 2,3 13 7,-3 6 4,1 1 5,-3 2-1,2-5-14,-6-1 3,-8-1-7,1-6 0,-11-3-2,-1-6 0,-3-3-1,-4-9-23,-2-2-68,-2-1-64,0-12-50,0-4-160,-18-1-433</inkml:trace>
  <inkml:trace contextRef="#ctx0" brushRef="#br0" timeOffset="82477.0468">11491 9365 1153,'0'0'107,"0"0"18,0 0-12,0 0-50,0 0-42,0 0 2,132-63 9,-53 40-32,0 5-4,-3 6-90,-4 4-111,-7 2-188</inkml:trace>
  <inkml:trace contextRef="#ctx0" brushRef="#br0" timeOffset="83427.8364">13316 8969 184,'0'0'790,"0"0"-722,0 0 147,0 0-48,0 0-76,0 0-28,0-16-11,0 16-15,0 0-20,0 0-9,0 13-6,0 13 4,3 4 34,3 4-19,1-1 0,0-1-5,3-2-5,-4-7-5,4 1-2,-1-2 1,-2-5-2,-1-7-2,-2-3 1,0-4-1,-4-3-1,0 0 2,0 0 5,0 0 8,0-20-1,-13-10-6,-4-9-8,-9-8-1,-1-9 1,-3-3-1,6-7 1,0 3 0,9 10 0,1 7 1,10 16 0,4 4-1,0 6 4,21 6-3,11 2-1,14 4-3,9 5 3,2 3-1,2 14 1,-7 12-2,-13 5 2,-12 1-2,-18 5 2,-9-4-1,0 3 1,-26-4-1,-5-2 1,-2-5 0,7-8 1,9-3-1,11-11 0,3-1-1,3-2-1,0 0 0,0 0-4,21 0-11,13-4 17,8 0 0,0 4 1,1 0 2,-7 0-3,-4 13 0,-4 2 2,-8 0 0,-10 2-2,-6-1 1,-4 1 2,-10 2 3,-19 1 3,-11 2 1,-8-3-6,-1-4-1,4 1-3,5-6-6,11-6-20,11-4-91,11 0-94,7-13-220</inkml:trace>
  <inkml:trace contextRef="#ctx0" brushRef="#br0" timeOffset="84049.8562">15256 8626 314,'0'0'67,"0"0"67,0 0-11,0 0-29,0 0-6,0 0 23,46-33-16,-46 33-7,0 0 19,0-1 6,0 1-27,-14 0-13,-19 0-61,-6 11-1,-10 12 16,1 11 22,5 8-14,11 5 7,16 3-3,16-2-13,1-4-1,37-4-11,21-7-1,21-7 1,4-9-14,8-9-2,-9-8-43,-4 0-80,-10-5-67,-8-16-218</inkml:trace>
  <inkml:trace contextRef="#ctx0" brushRef="#br0" timeOffset="84725.8534">17519 8419 1007,'0'0'90,"0"0"83,0 0-36,0 0-55,0 0-59,0 0-7,-61 87 31,41-36-3,3 1-3,3-1-4,1-6 7,4-2-17,6-9-7,3-5-10,0-2 0,0-8-4,14-2 0,8-7 4,10-1 3,11-5-3,8-4 2,8 0-7,-3-3-5,-5-8-12,-8 2-61,-11-4-76,-17 2-22,-10-1-134,-5 0-147</inkml:trace>
  <inkml:trace contextRef="#ctx0" brushRef="#br0" timeOffset="84882.7567">17587 8758 964,'0'0'103,"0"0"45,0 0-63,0 0-38,0 0-35,87-17 4,-42 12-16,-2-4-15,-9-2-138,-11-3-132,-12-2-433</inkml:trace>
  <inkml:trace contextRef="#ctx0" brushRef="#br0" timeOffset="85039.9711">17418 8517 1118,'0'0'110,"0"0"27,0 0-66,0 0-40,131-44-10,-43 39-14,18 1-1,8 1-6,-1-1-83,-2-2-212,-7-6-258</inkml:trace>
  <inkml:trace contextRef="#ctx0" brushRef="#br0" timeOffset="85302.0201">19225 8306 1182,'0'0'188,"0"0"-43,0 0 44,0 0-65,0 0-60,0 0-42,0-10-15,0 35-6,0 12-1,-6 15 10,1 2-5,-4 2 0,4 0-2,-3-3 0,0-4-3,3-5 0,1-8-31,4-6-61,0-10-119,14-10-118,8-10-219</inkml:trace>
  <inkml:trace contextRef="#ctx0" brushRef="#br0" timeOffset="85498.1372">19225 8332 1106,'0'0'125,"0"0"-58,6-92 32,23 71-11,8 1-26,12 8-38,5 4-6,-2 5-6,-1 3-6,-8 0-6,-7 0-7,-11 0-48,-9 0-60,-9 9-130,-7 3-109,-10 5-138</inkml:trace>
  <inkml:trace contextRef="#ctx0" brushRef="#br0" timeOffset="85640.1511">19267 8473 800,'0'0'209,"0"0"-103,0 0 9,-11 84 9,50-74-4,21-10-47,13 0-24,11 0-46,1-10-3,-5 3-30,-13 0-109,-20-2-327</inkml:trace>
  <inkml:trace contextRef="#ctx0" brushRef="#br0" timeOffset="86885.4351">11590 10333 304,'0'0'56,"0"0"17,0 0 82,0 0-72,0 0 2,0 0 21,0 0 0,5 0-24,-5 0-12,0 0-2,0 0-19,0 0-4,0 0-10,0 0-5,0 0-7,0 0-8,0 0 4,0 0 0,-10 0-12,4-3 2,2-6 10,1-2 21,3-2-25,0-4-8,18-2 7,12 2-6,10 4-4,5 4 1,1 9 0,-4 2 4,-6 28-3,-18 10-3,-14 9 4,-4 8-2,-34 2 2,-13-3-2,-9-6-2,-3-8 0,3-11 1,-1-9 0,5-8-2,11-7 0,12-7 3,8 0 5,13 0 21,8-10 18,6 3-14,32 0-24,11-2-11,17 9-1,1 0 0,6 0-1,-6 16-23,-5 6-67,0 2-50,-7 1-131,-7-4-194</inkml:trace>
  <inkml:trace contextRef="#ctx0" brushRef="#br0" timeOffset="87674.2328">13463 10017 945,'0'0'83,"0"0"51,0 0 52,0 0-115,0 0-52,0 0-17,-20 58 19,4-11 21,1-1-14,4-2-9,5-5-2,2-5-7,4-8-6,0-4-2,21-2 2,10-10-4,4-6 0,10-4-3,1-4-19,-1-19-10,-8-1 3,-2-4 17,-12-2 5,0 4 7,-11 1 1,-1 11 8,-6 6 9,-1 8 12,-4 0-7,0 3-23,0 24-5,4 15 4,2 12-1,4 9 1,0-1-25,16 0-77,10-11-172,16-15-224</inkml:trace>
  <inkml:trace contextRef="#ctx0" brushRef="#br0" timeOffset="88003.6272">15280 10031 830,'0'0'571,"0"0"-564,-107 0 41,69 29 32,6 12-37,8 7-27,18-2-6,6-2-3,26-5-3,19-6-1,14-11-3,0-5-9,-2-10-22,-5-7 8,-13 0 7,-8-14 4,-16-5 10,-14-6 2,-1 0 3,-23 5-2,-13 5-1,-7 11-1,-2 4-5,-1 4-28,1 18-64,2 2-170,6 1-207</inkml:trace>
  <inkml:trace contextRef="#ctx0" brushRef="#br0" timeOffset="89173.4049">17726 9776 330,'0'0'70,"0"0"61,0 0-14,0 0-11,0 0 36,0 0-18,20 15 5,-20-15-1,-16-2-36,-14-8-82,-9 3-5,-8 7-2,-2 0 6,3 0 1,9 7 0,13 5 4,7 3-6,13 3-2,4 2-5,7 0 2,22 1-2,11-4 2,9-8-3,3-3-14,-1-6-15,-8 0 5,-14 0-2,-17 0 16,-12-3 10,0 3 10,-9-3 7,-18 3-17,-8 6 0,0 18 0,5 5 10,10 8 5,16-1-11,4-3 4,21-3-3,12-10-4,1-7-1,2-8 5,0-5 1,0 0-4,-8-5 15,-7-8 15,-17-4-23,-4-6 4,0-1-6,-1-5-7,-2-1-5,-1 4-70,4-3-110,17 0-149,20-2-448</inkml:trace>
  <inkml:trace contextRef="#ctx0" brushRef="#br0" timeOffset="89541.7997">19067 9528 280,'0'0'976,"0"0"-906,0 0 73,0 0-43,0 0-46,0 0-46,0 5-5,0 19 16,0 6-6,12 0-3,10-1 0,5-2-4,0-7-4,2-4 1,-2-9-1,-4-4-2,-1-3 3,-8 0 0,1-13 3,-5-13 2,-4-1-1,-2 1 24,0 9 19,-4 7-2,0 7 4,0 3-27,-4 17-25,-9 17-5,-6 17 5,2 7 2,1 6-2,4 7-17,-1 4-97,-2 1-84,-16-4-253</inkml:trace>
  <inkml:trace contextRef="#ctx0" brushRef="#br0" timeOffset="90577.5872">11508 11285 648,'0'0'129,"0"0"-50,0 0 106,0 0-32,0 0-21,0 0-36,0 0-7,-7 0-26,7 0-28,0 0-8,3 0-16,16 0-11,11-3 5,5 0 2,1-1-4,-7 4-2,-9 0-1,-7 0 0,-6 10-4,-7 9 0,0 5 4,-7 3 1,-13-2 0,7-2 0,1-4-2,4 2 1,8 0 0,0 4-1,22 3-7,16-2 6,4-1 1,4-1 0,-1-1 1,-14-6 1,-11-5-1,-7-5 1,-10-3 2,-3-4 3,0 4 9,-16-2 8,-16 2 3,-14-1-19,-2-3-7,2 0-19,13-7-54,11-8-67,8-5-182,12-5-344</inkml:trace>
  <inkml:trace contextRef="#ctx0" brushRef="#br0" timeOffset="91485.8461">13709 11067 351,'0'0'566,"0"0"-463,0 0 70,0 0 8,0 0-83,0 0-33,17-30-30,-17 57-33,0 12-1,0 9 8,0-6-3,0-3-1,12-9-3,14-5 3,6-7-3,4-9 0,3-9-4,1 0-1,-1-7-12,-7-13 7,-3-5 2,-7 1 6,-8 1 5,-8 10-4,-4 7 19,3 6 19,-5 0-14,7 10-25,4 23-14,7 13 14,-2 10 0,10 3-26,2 1-81,9-6-171,6-6-386</inkml:trace>
  <inkml:trace contextRef="#ctx0" brushRef="#br0" timeOffset="92137.2787">15801 11104 596,'0'0'7,"0"0"19,0 0 116,0 0 22,0 0-48,0 0 22,35-37-38,-35 24-17,0 2-22,-6-2-14,-12 6-15,-6 2-4,-9 5-15,-10 0-7,-1 0 2,2 9 1,17-3 6,14 4-7,11 4-7,0 2 1,26 11-2,8-8 2,13 1 1,1-8-3,2-4 1,-13-5-2,-7-3-2,-10 0 1,-10 0-2,-7 0 4,-3 3 1,-6 12-1,-21 7-3,-8 15 3,-1 6 1,11-4-1,14 1 2,11-1 1,11-6 0,27-5 1,11-6 0,6-15-2,-1-4 5,-1-3-5,-12-7 3,-10-12-5,-13-5 9,-15-6-8,-3-8-1,-19-7-33,-14 0-36,-2 3-57,6 5-80,-3 4-126</inkml:trace>
  <inkml:trace contextRef="#ctx0" brushRef="#br0" timeOffset="92941.639">17978 10634 447,'0'0'107,"0"0"-4,0 0 44,0 0 29,0 0-38,0 0-19,0 0-8,6-37-64,-26 37-36,-12 0 0,-7 7 3,-3 13 5,1 7 8,16 3-10,6-1-9,15 1-2,4-3-5,6-8-1,14-2 0,6-7-2,4-7 2,2-3 0,-1-3-3,-3-11-2,1 1 4,-10 1 0,-4 2 2,-4 6 0,-1 4 0,-6 0-1,6 4 1,2 15 1,1 11 5,0 3 2,-7 1 2,-6-5 9,0 1 0,-9-5-2,-21 3-1,-12-2-3,-4-4-5,3 2-9,12-8-7,17-6-88,14-10-176,22 0-428</inkml:trace>
  <inkml:trace contextRef="#ctx0" brushRef="#br0" timeOffset="93234.1838">19235 10640 368,'0'0'878,"0"0"-850,0 0 96,-95-29-19,59 29-26,7 17-42,6 3 2,14 3-15,9 4-18,0 5 1,11 5-2,10 1 1,-2 3-6,2-2 2,-6 1-2,-6-8 0,-5-5 0,-4-5 0,-4-5 2,-23-5-4,-14-7-46,-8-5-102,2-3-135,13-23-226</inkml:trace>
  <inkml:trace contextRef="#ctx0" brushRef="#br0" timeOffset="93362.5751">19486 10519 541,'0'0'487,"117"-46"-473,-70 32 58,-15 8-37,-19 5-35,-13 1-2,-4 9-136,-32 8-144</inkml:trace>
  <inkml:trace contextRef="#ctx0" brushRef="#br0" timeOffset="94621.1877">11942 12600 98,'0'0'5,"0"0"-2,0 0 13,0 0 26,0 0 95,0 0 2,5-14 32,-5 8-14,0 2 14,0 1-48,0 3-10,0 0-2,0 0-18,0 0-38,0 0-2,0 0-14,0 0-13,-8 17-13,-14 18-5,-5 11 19,-3 4-1,8-6-1,6-5-4,9-6-8,7-9-11,0-7-2,17-7 2,9-5-2,12-5 8,8-5-8,-1-19-10,1-13-11,-7-6 4,-9-3 16,-8 4 1,-9 5 3,-2 12 7,-5 13 11,-3 7 18,0 5-9,6 5-22,7 24-6,7 16 0,-1 7 3,5 4-5,-2 1-12,3-5-89,4-12-139,0-10-445</inkml:trace>
  <inkml:trace contextRef="#ctx0" brushRef="#br0" timeOffset="95123.585">14290 12402 723,'0'0'133,"0"0"-125,0 0 86,0 0 48,0 0-15,0 0-8,20-27-7,-20 24-24,0 2-24,-20 1-28,-7 0-34,-1 0 4,3 14 1,8 6 5,8 6-6,9 7-4,0 4 1,21-2-2,16-1 0,7 1 3,6-3-3,-5-3 0,-10-2-1,-12-8 1,-10-2-1,-8-5 0,-5-5 0,-21 0 3,-18-2 5,-15-3-8,1-2-34,5 0-62,8-11-77,19-5-177,6-1-440</inkml:trace>
  <inkml:trace contextRef="#ctx0" brushRef="#br0" timeOffset="95619.0716">16143 12310 724,'0'0'81,"0"0"12,0 0 23,0 0-21,0 0-10,0 0 10,25-25 3,-25 25-33,-3 8-28,-29 21-22,-10 20 10,-10 11 11,5 3-15,8-4 1,23-3 1,13-3-11,3-6-5,28-8-6,12-12 0,6-11 2,0-13-3,-5-3 0,-8-3 0,-13-17-2,-14-8 3,-6 0-2,-6 1-5,-25 7-17,-13 14 0,0 6-11,-5 0-21,9 17-48,1 6-134,6-3-178</inkml:trace>
  <inkml:trace contextRef="#ctx0" brushRef="#br0" timeOffset="96383.5751">18696 12025 948,'0'0'65,"0"0"-51,0 0 113,0 0 26,0 0-90,0 0-32,-94-61-1,45 61-19,-1 0 6,3 15 7,11-3 1,12 5-12,15 0 0,9 6-11,0 0-2,27 0 1,11 0-2,15-6 3,10-8-4,-4-5-2,-3-4-13,-16 0 8,-13 0 3,-17 0 6,-10 0 1,0 0 12,-23 0 4,-18 3-17,-12 17-1,-3 6 1,7 4 10,13-1-3,15-2 1,17-4-7,4-6 0,16-3-1,20-11 1,7-3 3,5 0 4,-3-13-7,-11-8 2,-12 2 6,-13-5-5,-9-1 2,0 1-2,-12 4-4,-10 6-26,-1 8-37,5 4-59,12 1-130,6-6-186</inkml:trace>
  <inkml:trace contextRef="#ctx0" brushRef="#br0" timeOffset="96743.512">19340 11780 1118,'0'0'102,"0"0"62,0 0-74,0 0-68,0 0-7,-25 73 41,23-37-28,2 5-14,9-7-3,20-7-5,0-4-3,7-12-3,4-8-3,1-3-19,-1-3-3,-3-21 16,-5-8 9,-7-4 1,-6-4 7,-7 2 17,-1 16 23,-8 10 24,-3 10 18,0 2-49,0 14-41,0 22 2,0 20-2,0 10 2,-9 11 1,-1-2-3,3 0-41,0-4-91,-3-9-137,-6-11-417</inkml:trace>
  <inkml:trace contextRef="#ctx0" brushRef="#br0" timeOffset="98673.4657">11866 13706 116,'0'0'51,"0"0"-15,0 0-28,0 0-8,0 0-12,0 0-50,0 0 23</inkml:trace>
  <inkml:trace contextRef="#ctx0" brushRef="#br0" timeOffset="101703.6975">12503 13614 556,'0'0'131,"0"0"-30,0 0 86,0 0-72,0 0-55,0 0 18,-18-34-7,5 32-31,-6-3-24,-1 5-3,-7 0-3,-3 0 5,2 10-7,-7 0 3,9 1-7,6-1 12,7-4-2,4 0-4,1 2-5,2 4-4,2 5-1,-1 4 5,4 1-1,-2 1-2,3-2 1,0 1-2,0-5 2,0-4-3,0-3 1,0-7 0,0 1-1,0-4 1,4 0-1,9 0 2,6 0 6,5-7-4,4-6-3,2 3 1,-7 3 0,2 1-2,0 2 3,2 1-3,1 3-1,-1 0 1,-5 10-1,-6 13 0,-5 0-1,-11 6 2,0-5 4,-11-2 8,-11-1 14,-3-4 5,-12-2-10,-1-4-5,-4 2-5,1-6-10,4-2-1,10-3-11,15-2-48,9 0-59,3-4-154,32-19-425</inkml:trace>
  <inkml:trace contextRef="#ctx0" brushRef="#br0" timeOffset="102281.6005">14169 13346 189,'0'0'553,"0"0"-495,0 0 146,0 0-62,0 0-64,0 0 5,0-20-24,0 20-3,0 0-14,-6 0-14,-9 0-11,-15 17-10,-7 9 1,0 4 7,4 6 6,9-2-11,9 5 2,12-6-6,3-1-2,10-5-3,19-3 3,4-8-4,5-6-3,4-10 2,1 0 0,-2-4-5,-4-13 1,-13 0 5,-6-2 4,-12-3 3,-6 2 7,0 0 8,-6 11 0,-15 1-3,0 8-16,-11 0-3,-3 20-2,-2 4-6,4 2-36,1 4-60,9-1-113,7-5-242</inkml:trace>
  <inkml:trace contextRef="#ctx0" brushRef="#br0" timeOffset="103285.6691">15310 13208 319,'0'0'551,"0"0"-444,0 0 49,0 0-47,0 0-78,0 0-9,88 0 27,-42 0-19,5 0-10,-2 0-7,-6 0-1,-5 0 4,-16 0 3,-8 2 8,-11 1 1,-3 2-2,0-2-4,0 3 2,0 10-8,-3 4-12,-8 7 42,0 7-19,3 0-17,2 7 0,0-2 0,0 0-2,3-5-2,-1-4-5,-1-3 1,5-5-2,0-5-3,0-4-35,0-7-92,0 1-99,0-7-173</inkml:trace>
  <inkml:trace contextRef="#ctx0" brushRef="#br0" timeOffset="103452.1041">15459 13525 1209,'0'0'47,"0"0"43,0 0 18,0 0-50,81-24-38,-20 17-5,6-3-15,-6 1-12,-2-2-105,-1 5-161,-3-5-66</inkml:trace>
  <inkml:trace contextRef="#ctx0" brushRef="#br0" timeOffset="106076.4659">18405 13092 419,'0'0'201,"0"0"-139,0 0 41,0 0 14,0 0-49,0 0-1,0 0 3,0 0-2,0 0-17,0 0-5,0 0-5,0 0-4,0 0-5,0 0-11,0 0-5,0 0-5,0 0-2,0 0 2,0 0-1,0 6-6,-2 5-1,-9 8 2,-1 7-1,-6 7-3,8-2 2,2 2 3,2-7-2,-2 1-1,5-9-1,3-7-1,-1-1 1,1-10-1,0 0 2,0 0 0,0 0 5,0-10 10,8-14 12,5-8-28,0-8 2,-1 4-4,-2 3 0,0 3 5,-2 7-4,-2 3 7,2 7 3,-1 3 7,4 0-8,-7 6 2,1 1-7,-1 3-1,5 6-4,3 17-10,2 11 10,-1 7 2,0-4 3,1-3-5,-5-7 0,0-4 2,-2-9-2,0-4 2,-1-7-2,-3-3 1,4 0 2,2-10 5,4-14 30,3-12-7,-1-8-23,-3-4 0,-3 1 0,-5 2-8,-2 14 0,-2 11-1,0 11 2,0 5-2,0 4-9,0 0-49,0 0-54,0 0-83,4 13-135,3 1 35,-3 3-372</inkml:trace>
  <inkml:trace contextRef="#ctx0" brushRef="#br0" timeOffset="106894.4427">18841 13148 5,'0'0'735,"0"0"-681,0 0 119,0 0-24,0 0-48,0 0-32,0-10-9,0 10-27,-4 10-31,-2 10-1,-1 8 9,0 2 6,4-2-9,3-5 0,0 0 2,0-7-5,1-6 0,8-3 2,3-4-4,2-3 8,3-3 4,2-14 18,-3-6 1,0-10-16,-7-4 4,-5 2-5,-4 6-11,0 7-4,0 10 0,-3 2-1,-4 7-27,-3 3-61,2 0-95,5 0-135,3-4-369</inkml:trace>
  <inkml:trace contextRef="#ctx0" brushRef="#br0" timeOffset="107103.8026">19026 13041 765,'0'0'196,"0"0"-63,0 0 33,0 0-64,0 0-85,0 0-1,7 54 68,-1-24-63,-3-1-10,0-2-6,-3 0-2,4-5-3,-2-1-18,2-4-75,2-12-110,8-5-148,1 0-364</inkml:trace>
  <inkml:trace contextRef="#ctx0" brushRef="#br0" timeOffset="107275.9485">19175 13046 804,'0'0'222,"0"0"-97,0 0 87,0 0-98,0 0-63,0 0-49,0 12-2,7 19 28,0 1-16,-1 6-11,-3-6-1,0-2-23,0 0-101,4-13-153,0-8-291</inkml:trace>
  <inkml:trace contextRef="#ctx0" brushRef="#br0" timeOffset="107832.2745">19604 12950 1119,'0'0'102,"0"0"18,0 0-42,0 0-51,0 0-11,0 0 28,-7 96-27,5-70-9,2 0-2,0-9-4,0-4 0,0-7-2,0-2 1,0-4 0,2 0 1,10-17 5,6-12 1,1-10-7,-4 2-2,0 4 2,-6 6 0,-2 10 5,-4 8 3,-1 6 27,-2 3-1,0 0-34,8 6-1,0 14-5,4 7 5,1 2 5,-1 1-4,0-1 0,2-8 0,-3-2 0,0-9 0,-5-3-1,-3-7 4,3 0-3,3-7 8,4-16 25,1-11-12,-1-8 1,-4 3-2,-4 1-7,-1 12-8,-4 7 14,0 13-13,0 1-1,0 2-6,0 3-20,0 0-56,-9 0-51,-1 10-132,-1 2-96,11-4-207</inkml:trace>
  <inkml:trace contextRef="#ctx0" brushRef="#br0" timeOffset="108145.2333">19903 12920 851,'0'0'142,"0"0"-1,0 0 12,0 0-53,0 0-55,0 0-16,3 7-13,1 8 21,3 6-3,1-1-18,-1 3-7,2-6-4,3-1 1,-1-4-2,-2-5-2,1-4 4,-1-3 0,0 0 12,3-18 28,-5-9-12,-1-6-12,-4 3-9,-2 2 1,0 6-11,0 10 0,0 4-6,0 3-5,0 3-42,0 0-61,-2-1-107,2-2-99,0 0-281</inkml:trace>
  <inkml:trace contextRef="#ctx0" brushRef="#br0" timeOffset="108356.2424">20217 12752 992,'0'0'127,"0"0"66,0 0-43,0 0-73,0 0-56,0 0-14,11 39 62,-7-9-33,1-1-21,-3 1-9,0-2-5,0-3-1,-2-4-18,1-2-76,1-3-74,2-8-153,5-8-319</inkml:trace>
  <inkml:trace contextRef="#ctx0" brushRef="#br0" timeOffset="108521.2279">20439 12735 1118,'0'0'194,"0"0"-106,0 0-26,0 0 3,15 79 42,-3-35-70,-1-2-27,-2 2-10,-2 1-33,-7 2-171,0-5-449</inkml:trace>
  <inkml:trace contextRef="#ctx0" brushRef="#br0" timeOffset="115495.5653">16171 14647 360,'0'0'149,"0"0"-71,0 0 83,0 0 22,0 0-89,0 0-38,-29-7 32,28-1-32,1 1 13,0 0-34,0 0-4,4-3-4,16 0-19,8-3 2,5 3 2,3 3 6,-1 4 0,1 3 0,-9 0-11,-5 3-3,-5 14-4,-11 6 1,-6 4 0,0 2-1,-21 1 5,-3-4-3,1-2-2,6-4 1,5-11 1,3-2 1,7-7-6,2 0 2,0 0-2,0 3-1,0-3 4,14 4 4,-2-1-1,5 1 0,5 4-3,-2 6 2,6 6-1,-6 4-1,-1 5 0,-8 1 0,-5 3 3,-6-3-2,0-7 9,0-1 2,-9-5 7,-13-3 4,-3-4 6,-9-3 6,2-5-16,1-2-8,1 0-4,0-12-7,5-12 0,4-6-37,6-7-46,9 3-53,6 3-116,7 8-168</inkml:trace>
  <inkml:trace contextRef="#ctx0" brushRef="#br0" timeOffset="116044.3464">18233 14568 89,'0'0'21,"0"0"-21,0 0-23,0 0 9</inkml:trace>
  <inkml:trace contextRef="#ctx0" brushRef="#br0" timeOffset="116657.6854">18376 14592 369,'0'0'104,"0"0"-29,0 0 13,0 0-27,0 0-10,0 0-3,0 3 12,0-3-15,0 0-6,0 0 2,-4 0-8,1 0 7,-4 0 7,4-4 16,1-6 9,2-1-28,0-1-10,0-1-12,15 2-2,3 2-5,7-2-5,1 9-6,2 2 7,0 2-8,-2 27 1,-7 12 0,-9 12 7,-10 3-6,0-6 8,-23-3-11,-9-8 0,-2-6 3,-7-7-1,1-3-1,3-9 2,4-6-1,6-8 10,8 0 13,7-3 10,8-6 21,4-4-8,0 4-16,19-2-19,17 2-15,15 2 12,10 7 2,4 0-4,4 14-9,-3 11-1,-7 2-4,2 2-53,4-2-68,0-7-63,6-7-190,-9-13-590</inkml:trace>
  <inkml:trace contextRef="#ctx0" brushRef="#br0" timeOffset="117407.8458">20134 14439 294,'0'0'334,"0"0"-268,0 0 37,0 0 69,0 0-77,0 0 3,7-26-12,-7 18-28,0 3 8,-7-2-15,-8-3-24,-3 3-8,-8 2-7,-5 3 4,-5 2-9,-1 0 1,3 2 0,0 13 1,2 2-4,4 2 0,7 5-4,11-1 0,3 0-1,7 4 1,2-5-1,22-5 0,6-5 3,4-4-3,3-8 3,1 0-2,-4 0 2,-6-8 2,-5 0 1,-9 1-3,-8 3 9,-3 4 4,-3 0 7,0 0 8,0 0-19,-20 2-9,-13 17-3,-11 10 4,-9 10-4,7 8 0,5-4 0,12 7 0,15-5 1,14-1-1,0-5-1,24-2 1,16-15-1,6-5 2,8-17-1,1 0 8,-1-17-6,-6-12 0,-2-10 3,-10-5 3,-9-4 1,-16-2 1,-11 6-10,-2 13-5,-36 6-22,-17 15-33,-11 8-35,-8 2-66,-7 0-154,-10 9-395</inkml:trace>
  <inkml:trace contextRef="#ctx0" brushRef="#br0" timeOffset="119177.8309">12024 15413 657,'0'0'76,"0"0"-36,0 0 165,0 0-126,0 0 6,0 0-7,0 0 1,-18-30-18,18 30-35,0 0-3,0 0-11,0 0-3,0 0-2,0 0-3,0 0-3,-2 0 11,2 0-12,0 0 9,0 0-8,-1 0 0,-4 8 0,-3 14-1,2 9 3,-3-2 0,6 2-2,0-2 1,0-3-1,3 1-1,0-5 2,0-2-2,0-3 1,0-4 0,0-6-1,0-3 1,0-2-1,0-2 0,0 0 3,0 0 3,0-6 5,0-14 5,0-10-16,0-6 2,0 2-2,3 1 0,-3 4 1,3 4 0,0 1 2,3 10 7,-3 1 1,0 3-4,1 7 3,-1 0-9,-2 3 0,1 0-1,4 0-3,8 13-4,2 10 6,0 13 1,4 3 4,-7 1-4,2-3 3,-1-4-1,2-8-1,-4-4 1,0-10-2,-3-6 2,-3-1-2,0-4 1,-1 0 4,4-19 10,1-11 33,0-11-29,-4-8-1,-6-3-8,0-2-10,0 4 4,0 18-4,0 8 0,0 12 2,0 9-4,-4-1 2,4 4-11,0 0-55,0 0-27,0 7-80,0 7-104,7 4-64</inkml:trace>
  <inkml:trace contextRef="#ctx0" brushRef="#br0" timeOffset="119553.2772">12459 15349 737,'0'0'152,"0"0"-34,0 0 68,0 0-94,0 0-55,0 0-9,0-5-28,3 27 1,-1 9 12,1 5 2,5 1 6,2-5-2,-1-1-6,4-8-3,1-8-2,1-4-2,-4-7 3,0-4-5,4 0 20,-3-13 19,-3-15 6,1-5-7,-9-9-22,-1-2-9,0 5-4,-1 6-6,-9 11 1,1 12-2,6 6-7,-3 1-32,3 3-41,0 0-72,-1 0-137,4 0-118</inkml:trace>
  <inkml:trace contextRef="#ctx0" brushRef="#br0" timeOffset="119777.885">12764 15226 855,'0'0'101,"0"0"64,0 0 47,0 0-121,0 0-41,0 0-20,23 10 1,-13 23 35,-4 10-22,-3 2-26,-3 2-3,3-1-11,-3-6-4,4-7 0,-1-3-45,3-7-79,6-13-79,9-10-147,5-13-453</inkml:trace>
  <inkml:trace contextRef="#ctx0" brushRef="#br0" timeOffset="119966.2618">13095 15153 874,'0'0'253,"0"0"-175,0 0 167,0 0-135,0 0-95,0 0-14,36 37 61,-23 5-33,0 5-18,-3-1-11,0 0 0,-5-4-4,0-1-69,0-3-75,1-11-150,-3-13-239</inkml:trace>
  <inkml:trace contextRef="#ctx0" brushRef="#br0" timeOffset="121149.3578">14044 15117 779,'0'0'150,"0"0"-41,0 0 75,0 0-97,0 0-56,0 0-19,-11 40-1,2-1 4,0 3 9,5-1-4,-2-1 9,3-2-18,3-8 7,0-9-13,0-3-3,0-7 4,0-4-6,0-7 1,0 0 1,0 0 5,0-17 17,0-16-10,0-10-13,6-3 1,-2-1-2,2 10 3,0 6-4,4 3 4,0 9 0,-1 1 2,-1 9 2,0 2 3,-2 5-7,4 2-1,4 9-2,-1 15 0,5 8 2,0 3 4,-5-1-5,1-5 0,1 3 3,-2-9-3,0-4-1,0-6 1,-3-7-2,-3-3-1,1-3 2,1-5 6,3-19 6,-1-11 11,-4-12-9,-4-1-4,2-6 1,-5 1-6,0 14-4,0 9 7,0 10-2,0 10 0,0 6-6,0 4 0,0 0-39,0 0-59,0 17-82,2 3-129,11-3-187</inkml:trace>
  <inkml:trace contextRef="#ctx0" brushRef="#br0" timeOffset="121503.4617">14543 15076 962,'0'0'99,"0"0"30,0 0-3,0 0-86,0 0-31,0 0 3,3 53 42,2-25-27,1 2-1,0-5-13,4-4 0,0-3-9,3-4 6,-1-7-2,-1 0-1,1-7 1,2 0 12,-2-17 28,4-13 7,-6-9-20,1-4-18,-8-4 0,-3 5-11,0 8-3,0 11 3,0 13-5,0 4-1,0 6-7,-3 0-52,-1 0-47,1 0-87,-2 3-177,5 0-240</inkml:trace>
  <inkml:trace contextRef="#ctx0" brushRef="#br0" timeOffset="121714.5262">14838 14891 861,'0'0'184,"0"0"-18,0 0 37,0 0-120,0 0-50,0 0-4,24 17 38,-14 13-13,0 7-22,-4 2-10,-5 4-12,2-7-6,-1-6-4,1-3-11,0-7-79,4-7-79,4-9-167,1-4-428</inkml:trace>
  <inkml:trace contextRef="#ctx0" brushRef="#br0" timeOffset="121886.0239">15210 14802 1365,'0'0'95,"0"0"55,0 0-67,0 0-67,4 99 58,7-39-36,-4-1-25,-1 7-12,-1-6-2,-5 1-83,-8-6-153,-17-9-244</inkml:trace>
  <inkml:trace contextRef="#ctx0" brushRef="#br0" timeOffset="135031.3463">10841 12799 156,'0'0'138,"0"0"-130,0 0-2,0 0 24,0 0 6,0 0 0,-2 0 27,2 0-18,0 0 14,0 0-4,0 0-9,0 0 0,0 0 5,0 0 3,0 0 5,0 0-15,-2 0-8,2 0-9,0 0 0,0 0 1,0 0-5,0 0-1,0 0 0,0 0 10,0 0 9,0 0-2,0 0-2,0 0-12,0 0-9,-2 0-10,1 0-3,-2 8-3,0 6-3,-6 6 3,3 6 2,-6 15 5,1 10 0,1 12 3,-3 7 13,2 6-2,-3 3-6,3 10-2,-1 10-1,-5 7 3,4 10 14,0-1-6,-4-9-7,4-9-3,1-16-6,2-5-1,-2-7-2,4-5-3,5-5 1,-4-7 1,1-3-3,3-5 2,0-4-1,0-4 0,3-3 0,-4-3-1,4-6 15,0-2-3,0-5 0,-3-4 7,0-6 3,0-2 1,-2 0-7,2 1-3,-6 4 6,0-1-7,2-2 2,0 0 13,4-4-8,1 0-14,-2 5-5,-1 4 1,-4 8 3,-3 3-3,1 4 0,-1 3-1,2 5 0,1 5 1,-9 10-1,-1 6 0,-6 6 0,-1 11 2,-7 10-2,-6 9 1,-4 5 2,-5 1-3,2-2 0,4-3 2,10-1-4,6-2 2,7-1-2,5-3 1,1-10 2,4-4-3,2-13 2,1-6 0,3-12 0,3-7-1,0-6 0,0-7 1,0 0 0,0-4-1,0-3-3,0-4-9,3 0 8,3-3-6,7 1-2,-3-1 5,10 0 3,3 0 2,9 1-3,13 0 0,10-2-5,14 0-3,12 2 13,12-2-1,18 0 2,12 1 0,16-3 0,19 3 0,14-7-5,29 0 4,19 0 1,24 0-1,20-11-6,15-7-17,14-1-30,9-1 29,2 2 8,-4 2 2,-11-4 15,-5-2 4,-7 1-4,-8-3-15,1-2-14,-8-1 4,-5 1 12,-2 4 4,-16 3 1,2 4 8,-13-1 3,-5 2-3,-12 5-4,-10-1-8,-12 3 11,-18 1 1,-13 2 1,-13-6 1,-15 0-2,-6-3-2,-17-4 1,-7-3 1,-5 1 0,-10-1 1,-4 0 2,-8 1 1,0 2 7,-3 0 0,0 1 4,2-1-6,10 0-1,7 2-8,5-2 0,6-2 2,5-2-1,-1 1-1,6 1-1,3 2 1,-3-3 1,0 3-1,-11 0 0,-8 5 4,-9-1-4,-5 2 1,1 5-1,-8-4 3,-2 3-3,-12 1-1,-9 2-6,-12-2-4,-15 2 1,-8-1-7,-10-5-14,-2-7-35,-34-9-229,-18-18-582</inkml:trace>
  <inkml:trace contextRef="#ctx0" brushRef="#br0" timeOffset="135735.2312">20838 14214 419,'0'0'108,"0"0"-88,0 0 7,0 0 22,0 0 13,0 0 1,45-68 9,-40 64 5,-2 1 21,0 3-28,-3-2-12,0 2-23,0 0 1,0 0 4,0 0-6,0 0-5,0 2-20,0 27-1,0 18 36,0 20 19,0 17-17,-17 16-14,-9 12-3,-5 14 4,-2 6-10,-1 7-4,2 2 4,4-9 7,4-6-5,6-13-9,6-14 1,4-14-6,3-15 1,0-11-6,2-16 1,2-9 5,-2-15-7,-1-9 3,-1-5-1,-10-3 3,-16-2 4,-23 0-3,-26 0-6,-31-17-5,-28 0-62,-25 4-124,-19 0-116,-11 7-177</inkml:trace>
  <inkml:trace contextRef="#ctx0" brushRef="#br0" timeOffset="149179.747">10350 17815 781,'0'0'50,"0"0"36,0 0 23,0 0-67,0 0-9,0 0 24,0 0-6,0-7-15,0-1-2,0-1 28,-2-1-32,-11 5 7,-4-2-10,-11 7 10,-2 0-5,-15 2-22,-1 15 4,4 6-7,3 4 7,10 4 0,9 4-3,11-1 2,6 2-5,3-4-3,6 2-4,20-5 0,12-3-2,14-9-50,11-8-58,8-9-111,7-2-99,-4-22-224</inkml:trace>
  <inkml:trace contextRef="#ctx0" brushRef="#br0" timeOffset="149539.7158">10816 17861 521,'0'0'401,"0"0"-337,0 0 105,0 0-8,0 0-93,0 0-31,-94-51 10,64 51-6,0 5-21,5 12-4,7 3-4,7 2-11,10 1-1,1-4-2,0 0-1,17-4 1,5-2 2,4-9 0,4-1 0,2-3 0,-7-3 5,-1-11 1,-9-6 3,-3-2-1,-3-1 10,-6 7 8,0 5 7,-3 5 1,3 6 2,-3 0-32,3 0-4,3 3-14,5 11-6,5 8 19,3-1-24,5 2-72,-1-5-54,5-4-117,-3-10-113</inkml:trace>
  <inkml:trace contextRef="#ctx0" brushRef="#br0" timeOffset="149825.4763">11101 17752 1060,'0'0'43,"0"0"106,0 0-36,0 0-106,0 0 11,100 43 6,-80-8-7,0 3-1,-7-7 6,-5-5-7,-5-6-2,-3-5-1,0-10 0,0 0 9,0-5 5,0 0 21,0-5 20,0-16-15,0-12-49,6-6-3,9-3-21,5 7-21,6 9-23,0 9-33,3 11-3,-3 6-85,2 0-121,2 3-368</inkml:trace>
  <inkml:trace contextRef="#ctx0" brushRef="#br0" timeOffset="150559.6683">11977 17780 794,'0'0'177,"0"0"-177,0 0 112,0 0-14,0 0-72,0 0 12,-5-28 4,5 25-8,-3 0 20,-9-2-28,-3 4-11,-7 1 3,-5 0-10,-3 9 7,2 8-1,5 5-1,10 0-1,7-2-11,6 2 3,3-5-2,17-1-1,13-7-1,8-6 0,8-3 2,-1-2 2,4-16-2,-6-9-4,-10-4-5,-6-5 7,-12-4 2,-5 0 6,-7-3-5,-3 7 23,-3 13 3,0 6 19,1 6 9,-1 11-19,0 0-19,4 0-19,2 21-23,4 8 19,0 10 4,6 3 1,3 0-1,0-5 2,8-2-4,-4-5-54,5-9-39,2-4-51,-5-9-73,2-8 3,-5 0-30,-1-20-17,-5-6 35,-1-10 228,-4 3 278,-5 0-21,-4 3-33,-2 13-19,0 5 5,4 7-64,-4 5-39,0 0-53,0 0-39,0 8-15,7 14-3,-3 7 3,1 6 2,2-3-2,0-2 0,3 0-81,-4-7-60,0-6-104,3-9-121,1-8-478</inkml:trace>
  <inkml:trace contextRef="#ctx0" brushRef="#br0" timeOffset="150703.9941">12576 17534 723,'0'0'562,"0"0"-500,0 0 117,0 0-65,0 0-92,0 0-22,-47-68-35,47 77-142,11 14-82,7 3-78</inkml:trace>
  <inkml:trace contextRef="#ctx0" brushRef="#br0" timeOffset="151085.4723">12851 17620 1029,'0'0'206,"0"0"-24,0 0 8,0 0-130,0 0-36,0 0-24,0 11-2,0 11 2,0 4 2,4 4 2,-1-4-4,-1-2 0,0-7 3,3-5-3,-2-2 0,5-8-3,-3 0-6,3-2-23,5 0 32,3-12 3,7-9 2,0-7 2,-1 10-6,-5 1 2,-6 10 2,-7 7 0,4 0-2,-5 5-3,6 14 0,-3 7 0,1 4 3,0 3-1,1-1-2,0 1-43,2-4-80,-4-4-106,7-8-93,1-12-217</inkml:trace>
  <inkml:trace contextRef="#ctx0" brushRef="#br0" timeOffset="151865.7536">13572 17704 869,'0'0'170,"0"0"-102,0 0 143,0 0-129,0 0-29,0 0-26,-55-50-3,36 50-8,-7 13-15,7 10 3,1 0 3,6 4-3,5-1-2,5-4 1,2-2-3,0-6 0,2-1-3,9-7 2,5-3-1,0-3-19,0 0 10,7-9 4,-6-11-26,1-5 22,-4-4 0,-5 4 11,-2 9 6,-2 5 6,-4 8 5,-1 3-17,4 7-6,3 13-2,-1 6 8,3-4 0,4 2 2,4-7-2,-1-1 0,2-6-6,6-3-20,4-7-14,2 0-6,3-11 19,-8-14-6,-4-6 28,-5-11 5,-3-5 15,0-2 24,-7 3-17,-3 9 29,-3 14-3,0 8 5,0 10-13,0 5 14,0 0-54,0 15-4,-9 16-9,-1 10 13,3 2 0,4-1 0,3-2-9,0-7-2,10-7-27,6-6-16,1-8-19,6-4-13,1-8 15,6 0-6,4-16 37,4-10 15,1-8 9,-3-2 16,-4-2 14,-15 8 18,-6 12 45,-7 9 17,-2 5 39,-2 4-54,0 0-63,0 19-16,0 8-2,-5 6 2,-5 4 5,1-6-5,-1 3-2,-1-9-60,5 0-102,3-12-74,3-9-165</inkml:trace>
  <inkml:trace contextRef="#ctx0" brushRef="#br0" timeOffset="152029.3556">14193 17360 1254,'0'0'104,"0"0"27,0 0-9,0 0-82,0 0-40,0 0-28,-12-27-81,36 56 4,14-2-189,5-5-219</inkml:trace>
  <inkml:trace contextRef="#ctx0" brushRef="#br0" timeOffset="152233.9181">14648 17428 1195,'0'0'47,"0"0"105,0 0-30,0 0-89,0 0-14,-26 80 91,16-39-59,1 5-11,2-1-25,-4-1-9,3-5-6,1-3-19,3-5-80,-2-6-69,6-11-130,0-8-91,0-6-304</inkml:trace>
  <inkml:trace contextRef="#ctx0" brushRef="#br0" timeOffset="152389.6407">14603 17631 869,'0'0'232,"0"0"-90,0 0 64,0 0-126,0 0-65,0 0-15,68-16-4,-33 16-40,1 1-70,3 6-69,7-4-43,3 2-31,-7-5-19,-11 0-164</inkml:trace>
  <inkml:trace contextRef="#ctx0" brushRef="#br0" timeOffset="152706.0763">15004 17620 63,'0'0'643,"0"0"-496,0 0-31,0 0-52,0 0-11,0 0 52,17 33-33,-9-24-17,0 2-19,1-10-17,3 2 4,-3-3 11,3 0 26,4-7-3,4-9-16,-3-4-10,6 0-11,-7 0-1,0 7 9,-6 9 1,-1 4-2,-5 0-27,3 19-1,-1 16 1,-4 8 2,-2 7 8,0 5 13,0-5 13,-9-5-17,-10-5 20,-9-9-9,-6-2-5,-6-8-24,-3-3 1,-2-8-2,-3-10-51,2 0-115,-2 0-255</inkml:trace>
  <inkml:trace contextRef="#ctx0" brushRef="#br0" timeOffset="154528.3365">15872 17184 648,'0'0'96,"0"0"-51,0 0 91,0 0-59,0 0-47,0 0-9,127-15 46,-60 13-25,3 0-9,4-4-6,-6 1-1,-6 3-15,-7 1-1,-13 1 4,-14 0-5,-12-3 5,-7 3 9,-9 0 2,0 0 26,0 0-3,0 0-18,0 0-1,0 0-5,0 0-15,0 0-3,0 0-5,0 6-1,0 18 2,-9 10 7,4 10 3,1 4-4,1 8 8,3 3 2,0-3-2,0-4-4,0-2-3,9-7-7,-2-9 2,3-4-2,-3-9 5,-4-3-7,-3-9 1,0-6-1,0-2 1,0-1 6,0 0 24,-26 0 25,-20-3-18,-17-7-36,-10-1-2,3-2-6,4 4-21,10 1-23,11 5-41,17-2-62,9 4-112,19-12-172</inkml:trace>
  <inkml:trace contextRef="#ctx0" brushRef="#br0" timeOffset="155007.7282">16599 17227 688,'0'0'85,"0"0"77,0 0 9,0 0-49,0 0-10,0 0-43,0-19-8,0 19-11,0 0-13,0 0-13,0 0-4,14 0-14,15 11-3,13 11 44,10 5-24,8 4-3,10 10 0,3 2-8,1 6-4,3-3-5,-3-4 0,-5-1-2,-5-6 0,-13-5 1,-13-6 0,-12-9-4,-12-6-4,-8-1 3,-3-8-5,-3 2-18,0-2-18,0 0-22,-13-2-51,-8-13-176,-6-7-160</inkml:trace>
  <inkml:trace contextRef="#ctx0" brushRef="#br0" timeOffset="155509.6932">17443 17181 643,'0'0'106,"0"0"84,0 0-69,0 0-21,0 0-24,0 0-14,1-10-5,-1 10-17,0 0-6,0 0 4,0 0-5,-13 0-6,-13 3-4,-6 13-16,-11 6 10,-4 5 3,-6 7-9,-12 6 3,-3-1 7,-5 0-8,-4 2-3,0 2 1,2-1-4,5-1 2,8-1-6,11-2 6,9-4-7,10-10 1,5-3-2,11-7 4,3-3-8,6-8 3,5 0 0,2-3 2,0 0-1,0 0 1,0 0-1,0 0-1,0-6-29,3-10-66,20-5-89,3-8-79,13 3-73</inkml:trace>
  <inkml:trace contextRef="#ctx0" brushRef="#br0" timeOffset="155891.6822">17278 17244 763,'0'0'154,"0"0"-99,0 0 101,0 0-21,0 0-58,0 0 2,17-25-14,-15 25-26,-2 0-13,3 0-12,4 0-7,4 15-2,2 5 14,2 9 2,-3 7 7,3 5 3,-6 1-10,1 1-6,0 2-3,0-6-5,-4 0-3,-2-6-4,0-3 2,-1-8-1,-3-5 0,0-5-1,0-2-31,0-8-74,0-2-49,-1 0-124,-3-9-142</inkml:trace>
  <inkml:trace contextRef="#ctx0" brushRef="#br0" timeOffset="156147.5384">17446 17178 1017,'0'0'86,"0"0"27,0 0 98,0 0-107,0 0-60,0 0-19,76-47-4,-36 39 3,1 3-8,-1-2-8,-3 4-7,-1 1 1,-5 2-4,-3 0-8,-5 0-31,-8 0-49,-9 17-70,-6 11-88,0 5-116</inkml:trace>
  <inkml:trace contextRef="#ctx0" brushRef="#br0" timeOffset="156327.5519">17431 17699 962,'0'0'91,"0"0"138,0 0-25,121-12-127,-67-2-40,-2-2-19,-3 4-18,-9 0-15,-5 3-80,-4 1-148,-7-2-217</inkml:trace>
  <inkml:trace contextRef="#ctx0" brushRef="#br0" timeOffset="157227.6145">18796 16685 572,'0'0'88,"0"0"-55,0 0 55,0 0 38,0 0-67,0 0-12,3-3 5,-3 3 4,0 0-2,0 0-9,0 0-8,0 0-5,0 0-3,0 0-14,0 0 0,0 0-2,0 0 2,0 0 1,0 0-4,-12-3 3,-11-1-12,-14 4-1,-7 0-4,3 0 4,1 4-1,12 7 0,12 3 12,9 5-13,7 9 5,0 6-5,17 8 5,8 8 10,8 3 2,0 4-7,-4 4 2,-5-1-9,-10-6 3,-10-6-2,-4-9-2,-3-5 1,-16-10-3,-11-4 6,0-4-4,5-10 3,13-3-2,4-3-1,8 0-2,0 0 5,0 0 0,0 0-3,0 0-1,8 0 1,-6 0-4,6 5-3,3 27 5,0 20 2,-6 19 7,-5 12 3,0 4 3,-5-3 14,0-11 1,5-7-15,0-11 22,4-9-20,13-5-13,-3-9-1,1-11 0,1-6-3,-6-4-20,-1-11-65,4 0-37,1-5-134,0-21-314</inkml:trace>
  <inkml:trace contextRef="#ctx0" brushRef="#br0" timeOffset="158651.9357">18171 17352 882,'0'0'68,"0"0"79,0 0 43,0 0-107,0 0-46,0 0-6,-12-3-10,27-1-13,9 2 0,5-1-3,4-1-5,2 1-26,-9 3-118,-5 0-110,-11 0-112</inkml:trace>
  <inkml:trace contextRef="#ctx0" brushRef="#br0" timeOffset="158795.3614">18116 17445 967,'0'0'95,"0"0"-55,0 0 75,0 0-61,0 0-40,0 0-7,106 0-7,-36 4-44,-6-4-192,-6 0-375</inkml:trace>
  <inkml:trace contextRef="#ctx0" brushRef="#br0" timeOffset="161247.4988">19260 17072 420,'0'0'246,"0"0"-173,0 0 77,0 0-43,0 0-45,0 0-11,0-7 3,0 7-19,0 0-19,0 16-10,0 11 2,1 2 25,1 3-6,0 0-6,2-4-9,-1-3-3,0-6-1,2-5-6,-3-8-2,-1-3 7,-1-3-7,0 0 1,2 0 15,1-3 5,4-17 27,8-7-44,1-9-4,4 4-13,0 2 5,-1 5 8,-4 10 1,-2 5-1,2 6 1,3 4-1,3 0-1,6 14 1,-2 10 2,1 4-1,-4-1 3,-2-6-1,-7-2 0,-6-8-4,0-3 2,-4-6-1,-1-2 0,-1 0 2,1 0 3,6-2 12,5-17 8,5-9-15,7-4-6,2-4-4,-3 6 1,-2 8-1,-2 5 8,-7 14 2,-1 0 7,0 3 1,3 9-14,1 15 5,2 7-1,0 0-6,2-1 1,-4-1-3,-1-5-28,4-4-58,2-5-87,8-8-70,6-7-131</inkml:trace>
  <inkml:trace contextRef="#ctx0" brushRef="#br0" timeOffset="161586.372">20280 17065 939,'0'0'107,"0"0"60,0 0-42,0 0-57,-87-41-32,59 51-9,1 15-11,3 5-6,8-4 2,6 1-7,3-4-3,7-4 2,0-5-4,0-5-1,11-1-1,5-8 2,2 0 0,3 0 5,0-17-4,0-10 7,-2-4 1,4 2-5,-8 2 11,-4 12-4,-5 8 11,-1 7-2,3 0-20,5 14-11,5 8 9,3 3 2,-1 0-3,0-4-43,-1 1-34,0-6-101,1-8-89,1-8-189</inkml:trace>
  <inkml:trace contextRef="#ctx0" brushRef="#br0" timeOffset="161757.5137">20489 17062 820,'0'0'267,"0"0"-109,0 0 3,0 0-103,0 0-49,0 0-4,35 7 2,-3 15 7,-3-1-13,0 2-2,-5-6-5,-1-2-65,-3-3-82,-3-4-62,-1-8-136</inkml:trace>
  <inkml:trace contextRef="#ctx0" brushRef="#br0" timeOffset="161915.3795">20718 17002 1005,'0'0'206,"0"0"-7,0 0-66,0 0-104,0 0-20,0 0-3,-91 110 10,63-60-16,3-4 0,1 0-19,4-7-107,3-2-142,4-12-220</inkml:trace>
  <inkml:trace contextRef="#ctx0" brushRef="#br0" timeOffset="162371.2996">21230 16791 1138,'0'0'81,"0"0"23,0 0 42,0 0-67,0 0-49,-99 27-17,47 21-4,-3 19 16,12 9 4,13 4-20,18-4-4,12-7-5,10-10-6,22-12-5,5-8-99,5-10-72,3-14-139,-4-6-441</inkml:trace>
  <inkml:trace contextRef="#ctx0" brushRef="#br0" timeOffset="163481.8782">21252 16975 5,'0'0'325,"0"0"-284,0 0-3,0 0 67,0 0-43,0 0-27,0-2-3,0 2-2,0 0 12,0 0 8,0 0-3,0 0 3,0 0-3,0 0-9,0 0-3,0 0-2,0 0 11,0 0 9,0-3-3,0 0-9,0-1-27,0-1 1,5 0 6,1-2-12,3-2 16,2 1-5,0-1 8,1 2 2,1 1-6,-2 2-8,1-1 1,-8 5-3,-1 0-6,0 0-8,2 13 3,1 9-3,1 6 1,-1 1 1,0 0 2,-1-5-3,-2-2 2,-2-6-3,1-6 0,-2-3 3,1-7-2,-1 0 2,0 0 1,2 0 3,-1 0 6,6-12 3,1-12 9,2-5-19,5-7-2,0 5-4,4 1 5,0 7-3,3 1 1,-1 5 4,-2 7-5,1 0 13,-4 5-13,-1 5-1,0 0 3,-2 0-1,-1 20 2,2 5-3,-6 5 9,-3 2-2,-3-1-5,-2 1-1,0 1-2,0-4-1,-2 1-38,1-4-93,1-6-159,0-8-215</inkml:trace>
  <inkml:trace contextRef="#ctx0" brushRef="#br0" timeOffset="163692.0758">22013 17062 1140,'0'0'218,"0"0"-105,0 0-26,0 0-49,0 0-30,0 0-6,-12 75 10,0-43-7,-1-3-5,2-3-34,-1-1-78,1-4-88,1-1-124,6-11-426</inkml:trace>
  <inkml:trace contextRef="#ctx0" brushRef="#br0" timeOffset="164839.7708">22153 16854 144,'0'0'208,"0"0"-123,0 0 31,0 0-16,0 0-19,0 0 10,2-5 15,-2 5-25,0 0-13,1-2 1,1-1-3,-2-1-19,1 4 1,2-3-16,-3 3 19,1 0-19,-1 0 3,2 0-17,-2 0-9,2-2-6,4 2 2,0 0 4,1 0-7,3 0-1,1 9-1,1 11 0,0 4 0,-3 4 0,-2 0 2,0-5-2,0 0 0,-4-7 1,-2-3 0,1-9-1,-2-1 2,0-3-2,0 0 1,0 0 3,6 0 8,1-7 0,6-13-4,4-6-8,4 1 0,0 4 0,-2 2 1,-2 8-1,-2 3 0,-5 5 1,-1 3-1,-3 0 0,4 0 0,-1 0-3,-1 11 1,-2 3 1,1 2 1,-4-6 1,1 0 2,-1-1-3,-1-7-1,-1-2 1,-1 0 1,2 0 0,-2 0 6,3 0 4,7-5 18,2-7-2,7-5-16,1 0-4,1-1-6,-4 7-1,-6 7 0,-3 4 0,-2 0 0,1 3-12,2 17 12,3 3 6,-1 7-4,-1 3-2,-3-1 0,0 1 0,-1-2-1,-1-6-66,-3-6-76,-2-5-103,0-11-139,0-3-353</inkml:trace>
  <inkml:trace contextRef="#ctx0" brushRef="#br0" timeOffset="165050.2205">22741 16629 1144,'0'0'109,"0"0"-15,0 0 11,117 24-40,-70 19-2,-5 13-28,-4 7 10,-9 3-12,-13 0-14,-10 1-10,-6-2-9,-7-4-5,-18-6-50,-4-11-74,3-7-101,6-14-217</inkml:trace>
  <inkml:trace contextRef="#ctx0" brushRef="#br0" timeOffset="165610.8427">23602 16632 979,'0'0'101,"0"0"3,0 0 50,0 0-39,0 0-55,0 0-46,3-14-13,-3 39 2,0 7 8,0 12 31,0 2-17,0 0-2,0 0-7,0-5-10,4-2-2,2-1-4,2-7-4,-1-4-48,-1-4-71,-3-7-115,-3-15-105,0-1-113</inkml:trace>
  <inkml:trace contextRef="#ctx0" brushRef="#br0" timeOffset="165949.365">23491 16871 902,'0'0'159,"0"0"-56,0 0 32,0 0-64,0 0-47,0 0-18,131-49 2,-71 45-1,1 1-7,-7-1 1,-5 4 3,-13-3-4,-12 3 3,-12-3-2,-6 3-1,-6 0-3,0 6-5,0 13 8,0 8 0,-2-3 8,2 2-6,2-4 11,18-1-1,9-4-3,2-4 9,1-7-3,-1-6 13,-6 0-6,-4-9 3,-6-10 0,-8-3-10,-7-6-9,0-3-6,-2 1-31,-16 7-45,-5 12-91,-9 9-174</inkml:trace>
  <inkml:trace contextRef="#ctx0" brushRef="#br0" timeOffset="166893.7512">21722 17921 415,'0'0'91,"0"0"-20,0 0 39,0 0-12,0 0-17,0 0 1,0 3-11,0-3-18,0 0 1,0 0 5,0 0 11,0 0 3,0 0-7,0-9-7,3-2-31,6 1-23,0-4 1,2 4 4,-1 5 0,2-2-2,1 1 1,1 6-4,-4 0-5,2 13-3,3 8 3,-4 8 0,-1 1 4,-3-1-1,-1-8-2,0-3 5,-1-8-6,1-2-1,-3-5 1,-2-3 4,2 0-4,0 0 9,8-3-8,3-13 10,5-5-7,1-3-2,1 2 0,-4 5-2,-4 5 3,-6 8 2,-5 4 0,-2 0 5,5 0-10,5 9 5,0 11-5,2 6 4,0 1-4,-6 3 1,-1-1-2,-1-2-16,1-1-61,2-6-97,3-4-172,4-12-366</inkml:trace>
  <inkml:trace contextRef="#ctx0" brushRef="#br0" timeOffset="167262.0938">22358 17861 1239,'0'0'79,"0"0"-48,0 0 21,0 0-9,0 0 6,95 50-30,-64-33-7,-1-1-12,-4-4 0,-4-3-24,-4-4-51,0-1-30,-2-4-47,-1 0-15,-3-7-8,0-10 36,-6 0 84,-2-1 55,-4 5 110,0 1 77,0 7-38,-1 0-17,-10 5 10,-3 0-87,-10 17-43,-2 7 5,-2 0 3,2 5-3,4-9-14,5 0-3,3-4-1,5-6-41,0-1-66,5-9-70,4 0-109,0-5-189</inkml:trace>
  <inkml:trace contextRef="#ctx0" brushRef="#br0" timeOffset="167407.103">22491 17838 818,'0'0'242,"0"0"-76,0 0 15,0 0-99,0 0-69,0 0-4,31 56 23,-24-15-20,-3 4-12,-2-2-1,-2 0-119,0-9-158,0-5-260</inkml:trace>
  <inkml:trace contextRef="#ctx0" brushRef="#br0" timeOffset="167950.8233">22959 17894 551,'0'0'585,"0"0"-575,0 0-1,0 0 21,0 0 13,0 0-2,18 56-3,-17-26 4,-1-4-23,0-5-6,0-8-11,0-2 0,0-6-2,0-2 0,0-3 1,4 0 4,4 0 5,9-15-1,5-6-9,3-8 0,2-2-1,-5 1 0,-4 11 1,-6 9 10,-6 8-2,-4 2 2,2 2-10,-1 15 0,5 3 1,-1-1 0,-1 1 3,1-6-4,0-5 2,-1-6-2,-1 1 0,2-4 0,3 0 2,4-6 4,2-8-3,4-11 1,4 4-1,-3-2 11,-1 6 12,-10 12 4,-5 5-1,-5 0-9,7 5-20,-4 15 2,1 6 0,-4 4-2,0 3-3,0-6-75,-9 2-130,-4-5-249</inkml:trace>
  <inkml:trace contextRef="#ctx0" brushRef="#br0" timeOffset="169414.6757">23602 17481 913,'0'0'78,"0"0"-56,0 0 63,0 0 7,0 0-60,0 0-22,81-12 11,-42 12 0,-4 3-8,-10 6-7,-6 8-6,-5 2 2,-7 8-1,-6 7 7,-1 4 18,0 6-4,0-5-10,-1 2 0,1-8-8,0-1 2,11-8-1,2-4 3,1-8-6,-3-4 0,-3-7-2,1-1 6,4-2 1,1-11 9,1-1-2,-6 5 5,-5 6 16,-3 1 1,-1 2-9,0 8-27,0 18-1,0 19 1,0 12 19,0 7-10,0 4 5,0 2 1,0-4-6,-4-6 5,-5-14-5,-10-6-6,-17-10 4,-27-7-7,-29-2-57,-29-11-250,-20-10-551</inkml:trace>
</inkml:ink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722436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>
            <a:spLocks noGrp="1"/>
          </p:cNvSpPr>
          <p:nvPr>
            <p:ph type="ctrTitle"/>
          </p:nvPr>
        </p:nvSpPr>
        <p:spPr>
          <a:xfrm>
            <a:off x="838200" y="2209800"/>
            <a:ext cx="7620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6"/>
          <p:cNvSpPr txBox="1">
            <a:spLocks noGrp="1"/>
          </p:cNvSpPr>
          <p:nvPr>
            <p:ph type="subTitle" idx="1"/>
          </p:nvPr>
        </p:nvSpPr>
        <p:spPr>
          <a:xfrm>
            <a:off x="1143000" y="3886200"/>
            <a:ext cx="7620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Font typeface="Noto Sans Symbols"/>
              <a:buNone/>
              <a:defRPr>
                <a:solidFill>
                  <a:srgbClr val="993300"/>
                </a:solidFill>
              </a:defRPr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26"/>
          <p:cNvSpPr txBox="1">
            <a:spLocks noGrp="1"/>
          </p:cNvSpPr>
          <p:nvPr>
            <p:ph type="dt" idx="10"/>
          </p:nvPr>
        </p:nvSpPr>
        <p:spPr>
          <a:xfrm>
            <a:off x="8077200" y="6553200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0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1"/>
          <p:cNvSpPr txBox="1">
            <a:spLocks noGrp="1"/>
          </p:cNvSpPr>
          <p:nvPr>
            <p:ph type="title"/>
          </p:nvPr>
        </p:nvSpPr>
        <p:spPr>
          <a:xfrm rot="5400000">
            <a:off x="4981588" y="2101950"/>
            <a:ext cx="5904000" cy="21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body" idx="1"/>
          </p:nvPr>
        </p:nvSpPr>
        <p:spPr>
          <a:xfrm rot="5400000">
            <a:off x="589775" y="19950"/>
            <a:ext cx="5904000" cy="6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2"/>
          <p:cNvSpPr txBox="1">
            <a:spLocks noGrp="1"/>
          </p:cNvSpPr>
          <p:nvPr>
            <p:ph type="body" idx="1"/>
          </p:nvPr>
        </p:nvSpPr>
        <p:spPr>
          <a:xfrm rot="5400000">
            <a:off x="2287587" y="-534900"/>
            <a:ext cx="4761000" cy="8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3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3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6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052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920"/>
              <a:buChar char="■"/>
              <a:defRPr sz="3200"/>
            </a:lvl1pPr>
            <a:lvl2pPr marL="914400" lvl="1" indent="-32639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540"/>
              <a:buChar char="■"/>
              <a:defRPr sz="2800"/>
            </a:lvl2pPr>
            <a:lvl3pPr marL="1371600" lvl="2" indent="-3048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Char char="■"/>
              <a:defRPr sz="24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4pPr>
            <a:lvl5pPr marL="2286000" lvl="4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5pPr>
            <a:lvl6pPr marL="2743200" lvl="5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6pPr>
            <a:lvl7pPr marL="3200400" lvl="6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7pPr>
            <a:lvl8pPr marL="3657600" lvl="7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8pPr>
            <a:lvl9pPr marL="4114800" lvl="8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9pPr>
          </a:lstStyle>
          <a:p>
            <a:endParaRPr/>
          </a:p>
        </p:txBody>
      </p:sp>
      <p:sp>
        <p:nvSpPr>
          <p:cNvPr id="64" name="Google Shape;64;p34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6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3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1pPr>
            <a:lvl2pPr marL="914400" lvl="1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3pPr>
            <a:lvl4pPr marL="1828800" lvl="3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Char char="■"/>
              <a:defRPr sz="1600"/>
            </a:lvl4pPr>
            <a:lvl5pPr marL="2286000" lvl="4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5pPr>
            <a:lvl6pPr marL="2743200" lvl="5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6pPr>
            <a:lvl7pPr marL="3200400" lvl="6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7pPr>
            <a:lvl8pPr marL="3657600" lvl="7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8pPr>
            <a:lvl9pPr marL="4114800" lvl="8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9pPr>
          </a:lstStyle>
          <a:p>
            <a:endParaRPr/>
          </a:p>
        </p:txBody>
      </p:sp>
      <p:sp>
        <p:nvSpPr>
          <p:cNvPr id="72" name="Google Shape;72;p3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73" name="Google Shape;73;p3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1pPr>
            <a:lvl2pPr marL="914400" lvl="1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3pPr>
            <a:lvl4pPr marL="1828800" lvl="3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Char char="■"/>
              <a:defRPr sz="1600"/>
            </a:lvl4pPr>
            <a:lvl5pPr marL="2286000" lvl="4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5pPr>
            <a:lvl6pPr marL="2743200" lvl="5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6pPr>
            <a:lvl7pPr marL="3200400" lvl="6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7pPr>
            <a:lvl8pPr marL="3657600" lvl="7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8pPr>
            <a:lvl9pPr marL="4114800" lvl="8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9pPr>
          </a:lstStyle>
          <a:p>
            <a:endParaRPr/>
          </a:p>
        </p:txBody>
      </p:sp>
      <p:sp>
        <p:nvSpPr>
          <p:cNvPr id="74" name="Google Shape;74;p36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70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9pPr>
          </a:lstStyle>
          <a:p>
            <a:endParaRPr/>
          </a:p>
        </p:txBody>
      </p:sp>
      <p:sp>
        <p:nvSpPr>
          <p:cNvPr id="78" name="Google Shape;78;p3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4800" y="5334000"/>
            <a:ext cx="895350" cy="63658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5"/>
          <p:cNvSpPr txBox="1"/>
          <p:nvPr/>
        </p:nvSpPr>
        <p:spPr>
          <a:xfrm>
            <a:off x="558800" y="2625725"/>
            <a:ext cx="322262" cy="47466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5"/>
          <p:cNvSpPr txBox="1"/>
          <p:nvPr/>
        </p:nvSpPr>
        <p:spPr>
          <a:xfrm>
            <a:off x="825500" y="2625725"/>
            <a:ext cx="328612" cy="474662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FFD1D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5"/>
          <p:cNvSpPr txBox="1"/>
          <p:nvPr/>
        </p:nvSpPr>
        <p:spPr>
          <a:xfrm>
            <a:off x="566737" y="3048000"/>
            <a:ext cx="422275" cy="47466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5"/>
          <p:cNvSpPr txBox="1"/>
          <p:nvPr/>
        </p:nvSpPr>
        <p:spPr>
          <a:xfrm>
            <a:off x="936625" y="3048000"/>
            <a:ext cx="368300" cy="474662"/>
          </a:xfrm>
          <a:prstGeom prst="rect">
            <a:avLst/>
          </a:prstGeom>
          <a:gradFill>
            <a:gsLst>
              <a:gs pos="0">
                <a:srgbClr val="FFFF00"/>
              </a:gs>
              <a:gs pos="100000">
                <a:srgbClr val="FFFFF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5"/>
          <p:cNvSpPr txBox="1"/>
          <p:nvPr/>
        </p:nvSpPr>
        <p:spPr>
          <a:xfrm>
            <a:off x="152400" y="2974975"/>
            <a:ext cx="560387" cy="422275"/>
          </a:xfrm>
          <a:prstGeom prst="rect">
            <a:avLst/>
          </a:prstGeom>
          <a:gradFill>
            <a:gsLst>
              <a:gs pos="0">
                <a:srgbClr val="D18BFF"/>
              </a:gs>
              <a:gs pos="100000">
                <a:schemeClr val="folHlink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5"/>
          <p:cNvSpPr txBox="1"/>
          <p:nvPr/>
        </p:nvSpPr>
        <p:spPr>
          <a:xfrm>
            <a:off x="787400" y="2438400"/>
            <a:ext cx="31750" cy="1052512"/>
          </a:xfrm>
          <a:prstGeom prst="rect">
            <a:avLst/>
          </a:prstGeom>
          <a:solidFill>
            <a:srgbClr val="99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5"/>
          <p:cNvSpPr txBox="1"/>
          <p:nvPr/>
        </p:nvSpPr>
        <p:spPr>
          <a:xfrm rot="10800000" flipH="1">
            <a:off x="315912" y="3265487"/>
            <a:ext cx="8683625" cy="46037"/>
          </a:xfrm>
          <a:prstGeom prst="rect">
            <a:avLst/>
          </a:prstGeom>
          <a:gradFill>
            <a:gsLst>
              <a:gs pos="0">
                <a:srgbClr val="993300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037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9" name="Google Shape;19;p2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87" cy="4760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528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1241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32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0" name="Google Shape;20;p25"/>
          <p:cNvSpPr txBox="1">
            <a:spLocks noGrp="1"/>
          </p:cNvSpPr>
          <p:nvPr>
            <p:ph type="dt" idx="10"/>
          </p:nvPr>
        </p:nvSpPr>
        <p:spPr>
          <a:xfrm>
            <a:off x="8077200" y="6553200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7"/>
          <p:cNvSpPr txBox="1"/>
          <p:nvPr/>
        </p:nvSpPr>
        <p:spPr>
          <a:xfrm>
            <a:off x="533400" y="260350"/>
            <a:ext cx="322200" cy="474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7"/>
          <p:cNvSpPr txBox="1"/>
          <p:nvPr/>
        </p:nvSpPr>
        <p:spPr>
          <a:xfrm>
            <a:off x="800100" y="260350"/>
            <a:ext cx="328500" cy="4746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FFD1D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7"/>
          <p:cNvSpPr txBox="1"/>
          <p:nvPr/>
        </p:nvSpPr>
        <p:spPr>
          <a:xfrm>
            <a:off x="541337" y="682625"/>
            <a:ext cx="422400" cy="474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7"/>
          <p:cNvSpPr txBox="1"/>
          <p:nvPr/>
        </p:nvSpPr>
        <p:spPr>
          <a:xfrm>
            <a:off x="914400" y="685800"/>
            <a:ext cx="368400" cy="474600"/>
          </a:xfrm>
          <a:prstGeom prst="rect">
            <a:avLst/>
          </a:prstGeom>
          <a:gradFill>
            <a:gsLst>
              <a:gs pos="0">
                <a:srgbClr val="FFFF00"/>
              </a:gs>
              <a:gs pos="100000">
                <a:srgbClr val="FFFFF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7"/>
          <p:cNvSpPr txBox="1"/>
          <p:nvPr/>
        </p:nvSpPr>
        <p:spPr>
          <a:xfrm>
            <a:off x="127000" y="609600"/>
            <a:ext cx="560400" cy="422400"/>
          </a:xfrm>
          <a:prstGeom prst="rect">
            <a:avLst/>
          </a:prstGeom>
          <a:gradFill>
            <a:gsLst>
              <a:gs pos="0">
                <a:srgbClr val="D18BFF"/>
              </a:gs>
              <a:gs pos="100000">
                <a:schemeClr val="folHlink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7"/>
          <p:cNvSpPr txBox="1"/>
          <p:nvPr/>
        </p:nvSpPr>
        <p:spPr>
          <a:xfrm>
            <a:off x="762000" y="152400"/>
            <a:ext cx="31800" cy="1052400"/>
          </a:xfrm>
          <a:prstGeom prst="rect">
            <a:avLst/>
          </a:prstGeom>
          <a:solidFill>
            <a:srgbClr val="99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7"/>
          <p:cNvSpPr txBox="1"/>
          <p:nvPr/>
        </p:nvSpPr>
        <p:spPr>
          <a:xfrm rot="10800000" flipH="1">
            <a:off x="460375" y="990737"/>
            <a:ext cx="8683500" cy="45900"/>
          </a:xfrm>
          <a:prstGeom prst="rect">
            <a:avLst/>
          </a:prstGeom>
          <a:gradFill>
            <a:gsLst>
              <a:gs pos="0">
                <a:srgbClr val="993300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7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528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1241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32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emf"/><Relationship Id="rId4" Type="http://schemas.openxmlformats.org/officeDocument/2006/relationships/customXml" Target="../ink/ink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customXml" Target="../ink/ink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838200" y="2209800"/>
            <a:ext cx="7620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r>
              <a:rPr lang="en-US" sz="3600" smtClean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Relational </a:t>
            </a:r>
            <a:r>
              <a:rPr lang="en-US" sz="3600" dirty="0" smtClean="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Algebra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r>
              <a:rPr lang="en-US" dirty="0"/>
              <a:t>(DBMS)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81680" y="266760"/>
              <a:ext cx="8787960" cy="5521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7280" y="253440"/>
                <a:ext cx="8818560" cy="554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5362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01960" y="186840"/>
              <a:ext cx="9041040" cy="64263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9720" y="173160"/>
                <a:ext cx="9064800" cy="645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718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91640" y="309600"/>
              <a:ext cx="7919640" cy="31773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6880" y="299160"/>
                <a:ext cx="7944120" cy="320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1047960" y="2217960"/>
              <a:ext cx="7122600" cy="41209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5000" y="2211120"/>
                <a:ext cx="7149960" cy="414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045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422000" y="664920"/>
              <a:ext cx="7649280" cy="1726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8680" y="652680"/>
                <a:ext cx="7675920" cy="174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980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2960" y="246600"/>
              <a:ext cx="9142200" cy="65998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0" y="231120"/>
                <a:ext cx="9163440" cy="663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3285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415160" y="937800"/>
              <a:ext cx="7077240" cy="39657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02920" y="926280"/>
                <a:ext cx="7101360" cy="398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2352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388600" y="1267920"/>
              <a:ext cx="5736600" cy="1776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77080" y="1253880"/>
                <a:ext cx="5762520" cy="179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46960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20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69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26160" y="529200"/>
              <a:ext cx="8836200" cy="6276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2480" y="515880"/>
                <a:ext cx="8862840" cy="629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418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19440" y="473400"/>
              <a:ext cx="8192160" cy="5543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06840" y="459000"/>
                <a:ext cx="8215920" cy="557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0064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8960" y="819360"/>
              <a:ext cx="8404560" cy="5895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6360" y="806040"/>
                <a:ext cx="8432640" cy="592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2684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040" y="354960"/>
              <a:ext cx="8653320" cy="5923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40" y="343440"/>
                <a:ext cx="8680680" cy="594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946840" y="3812040"/>
              <a:ext cx="3209040" cy="2454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42160" y="3798720"/>
                <a:ext cx="3227760" cy="248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77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06480" y="278640"/>
              <a:ext cx="7151760" cy="2958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4960" y="265680"/>
                <a:ext cx="7176960" cy="298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0170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27520" y="1193760"/>
              <a:ext cx="8745480" cy="5123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560" y="1180440"/>
                <a:ext cx="8766720" cy="514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2769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2520" y="1023840"/>
              <a:ext cx="8408880" cy="4110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8840" y="1008720"/>
                <a:ext cx="8437680" cy="413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0412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80720" y="999720"/>
              <a:ext cx="8508240" cy="5646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040" y="985320"/>
                <a:ext cx="8535600" cy="567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927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duke6">
  <a:themeElements>
    <a:clrScheme name="">
      <a:dk1>
        <a:srgbClr val="000000"/>
      </a:dk1>
      <a:lt1>
        <a:srgbClr val="FFFFFF"/>
      </a:lt1>
      <a:dk2>
        <a:srgbClr val="FF0000"/>
      </a:dk2>
      <a:lt2>
        <a:srgbClr val="FF9900"/>
      </a:lt2>
      <a:accent1>
        <a:srgbClr val="009900"/>
      </a:accent1>
      <a:accent2>
        <a:srgbClr val="3300FF"/>
      </a:accent2>
      <a:accent3>
        <a:srgbClr val="FFFFFF"/>
      </a:accent3>
      <a:accent4>
        <a:srgbClr val="000000"/>
      </a:accent4>
      <a:accent5>
        <a:srgbClr val="AACAAA"/>
      </a:accent5>
      <a:accent6>
        <a:srgbClr val="2D00E7"/>
      </a:accent6>
      <a:hlink>
        <a:srgbClr val="FF00FF"/>
      </a:hlink>
      <a:folHlink>
        <a:srgbClr val="99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uke6">
  <a:themeElements>
    <a:clrScheme name="">
      <a:dk1>
        <a:srgbClr val="000000"/>
      </a:dk1>
      <a:lt1>
        <a:srgbClr val="FFFFFF"/>
      </a:lt1>
      <a:dk2>
        <a:srgbClr val="FF0000"/>
      </a:dk2>
      <a:lt2>
        <a:srgbClr val="FF9900"/>
      </a:lt2>
      <a:accent1>
        <a:srgbClr val="009900"/>
      </a:accent1>
      <a:accent2>
        <a:srgbClr val="3300FF"/>
      </a:accent2>
      <a:accent3>
        <a:srgbClr val="FFFFFF"/>
      </a:accent3>
      <a:accent4>
        <a:srgbClr val="000000"/>
      </a:accent4>
      <a:accent5>
        <a:srgbClr val="AACAAA"/>
      </a:accent5>
      <a:accent6>
        <a:srgbClr val="2D00E7"/>
      </a:accent6>
      <a:hlink>
        <a:srgbClr val="FF00FF"/>
      </a:hlink>
      <a:folHlink>
        <a:srgbClr val="99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2074</TotalTime>
  <Words>23</Words>
  <Application>Microsoft Office PowerPoint</Application>
  <PresentationFormat>On-screen Show (4:3)</PresentationFormat>
  <Paragraphs>20</Paragraphs>
  <Slides>18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1_duke6</vt:lpstr>
      <vt:lpstr>duke6</vt:lpstr>
      <vt:lpstr>Relational Algebra (DBMS)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Entity Relationship  (DBMS)</dc:title>
  <dc:creator>David Matuszek</dc:creator>
  <cp:lastModifiedBy>iiits</cp:lastModifiedBy>
  <cp:revision>29</cp:revision>
  <dcterms:created xsi:type="dcterms:W3CDTF">2002-02-16T18:21:11Z</dcterms:created>
  <dcterms:modified xsi:type="dcterms:W3CDTF">2021-09-07T05:31:38Z</dcterms:modified>
</cp:coreProperties>
</file>